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2" r:id="rId2"/>
    <p:sldId id="291" r:id="rId3"/>
    <p:sldId id="258" r:id="rId4"/>
    <p:sldId id="279" r:id="rId5"/>
    <p:sldId id="280" r:id="rId6"/>
    <p:sldId id="284" r:id="rId7"/>
    <p:sldId id="285" r:id="rId8"/>
    <p:sldId id="286" r:id="rId9"/>
    <p:sldId id="287" r:id="rId10"/>
    <p:sldId id="288" r:id="rId11"/>
    <p:sldId id="289" r:id="rId12"/>
    <p:sldId id="290"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74F"/>
    <a:srgbClr val="A5B7C7"/>
    <a:srgbClr val="F6C4BF"/>
    <a:srgbClr val="CEAE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42"/>
    <p:restoredTop sz="95846"/>
  </p:normalViewPr>
  <p:slideViewPr>
    <p:cSldViewPr snapToGrid="0" snapToObjects="1">
      <p:cViewPr varScale="1">
        <p:scale>
          <a:sx n="85" d="100"/>
          <a:sy n="85" d="100"/>
        </p:scale>
        <p:origin x="624"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F085AE-E8B3-934B-A497-49D6AA97F2D5}" type="datetimeFigureOut">
              <a:rPr lang="es-ES_tradnl" smtClean="0"/>
              <a:t>08/11/2022</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3DBA-5998-2846-A139-913D6D9A0ADF}" type="slidenum">
              <a:rPr lang="es-ES_tradnl" smtClean="0"/>
              <a:t>‹Nº›</a:t>
            </a:fld>
            <a:endParaRPr lang="es-ES_tradnl"/>
          </a:p>
        </p:txBody>
      </p:sp>
    </p:spTree>
    <p:extLst>
      <p:ext uri="{BB962C8B-B14F-4D97-AF65-F5344CB8AC3E}">
        <p14:creationId xmlns:p14="http://schemas.microsoft.com/office/powerpoint/2010/main" val="3825083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12341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3853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543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750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757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19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911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750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5763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9695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737c7c9315_0_2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737c7c9315_0_2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0166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703761-E699-2F4B-A3A3-DBB00CFECE0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273C5C7F-3657-0C4A-9C3D-80586ABD65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C89FF583-15BC-4248-922B-5E4B6C4A8E8D}"/>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AE0BD909-4F30-C844-866F-509E24261BE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FA2C7CB3-D4F2-CA46-ABCB-7ABE80EFA5BD}"/>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4063719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B03C7-09EC-B643-AECB-A55DCE732207}"/>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E5BD51B8-9A4D-6442-973B-6CD2F0C434D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3311A001-BC89-0945-93A9-6FAA3B97EBAC}"/>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53907A65-F3A9-1B42-A1F2-0BB8CD3436E8}"/>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71CD7916-E8FF-F645-821A-BA0B25CE82BB}"/>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761605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CFF3D09-738C-6B45-8B0B-A4679E8398A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E1586D6E-71C1-9145-A395-45257B276F3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B52DE98-8E2E-4845-A9D3-60C5447B1B7D}"/>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082DFEA1-5B49-884F-B614-5A888C007C7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DC10D01-0A9B-0E40-991E-4EF6F764BA43}"/>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1766013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slide">
  <p:cSld name="Big title slid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t="6568"/>
          <a:stretch/>
        </p:blipFill>
        <p:spPr>
          <a:xfrm>
            <a:off x="460034" y="467085"/>
            <a:ext cx="11271932" cy="5923833"/>
          </a:xfrm>
          <a:prstGeom prst="rect">
            <a:avLst/>
          </a:prstGeom>
          <a:noFill/>
          <a:ln>
            <a:noFill/>
          </a:ln>
        </p:spPr>
      </p:pic>
      <p:sp>
        <p:nvSpPr>
          <p:cNvPr id="10" name="Google Shape;10;p2"/>
          <p:cNvSpPr/>
          <p:nvPr/>
        </p:nvSpPr>
        <p:spPr>
          <a:xfrm>
            <a:off x="-10200" y="4032667"/>
            <a:ext cx="10206000" cy="1965600"/>
          </a:xfrm>
          <a:prstGeom prst="rect">
            <a:avLst/>
          </a:prstGeom>
          <a:solidFill>
            <a:srgbClr val="A5B7C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title"/>
          </p:nvPr>
        </p:nvSpPr>
        <p:spPr>
          <a:xfrm>
            <a:off x="635067" y="2592700"/>
            <a:ext cx="11096800" cy="2550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700"/>
              <a:buNone/>
              <a:defRPr sz="3600" b="1">
                <a:solidFill>
                  <a:srgbClr val="FFFFFF"/>
                </a:solidFill>
                <a:latin typeface="Roboto"/>
                <a:ea typeface="Roboto"/>
                <a:cs typeface="Roboto"/>
                <a:sym typeface="Roboto"/>
              </a:defRPr>
            </a:lvl1pPr>
            <a:lvl2pPr lvl="1" algn="l">
              <a:lnSpc>
                <a:spcPct val="100000"/>
              </a:lnSpc>
              <a:spcBef>
                <a:spcPts val="0"/>
              </a:spcBef>
              <a:spcAft>
                <a:spcPts val="0"/>
              </a:spcAft>
              <a:buSzPts val="2800"/>
              <a:buNone/>
              <a:defRPr sz="4000">
                <a:solidFill>
                  <a:srgbClr val="FFFFFF"/>
                </a:solidFill>
              </a:defRPr>
            </a:lvl2pPr>
            <a:lvl3pPr lvl="2" algn="l">
              <a:lnSpc>
                <a:spcPct val="100000"/>
              </a:lnSpc>
              <a:spcBef>
                <a:spcPts val="0"/>
              </a:spcBef>
              <a:spcAft>
                <a:spcPts val="0"/>
              </a:spcAft>
              <a:buSzPts val="2800"/>
              <a:buNone/>
              <a:defRPr sz="4000">
                <a:solidFill>
                  <a:srgbClr val="FFFFFF"/>
                </a:solidFill>
              </a:defRPr>
            </a:lvl3pPr>
            <a:lvl4pPr lvl="3" algn="l">
              <a:lnSpc>
                <a:spcPct val="100000"/>
              </a:lnSpc>
              <a:spcBef>
                <a:spcPts val="0"/>
              </a:spcBef>
              <a:spcAft>
                <a:spcPts val="0"/>
              </a:spcAft>
              <a:buSzPts val="2800"/>
              <a:buNone/>
              <a:defRPr sz="4000">
                <a:solidFill>
                  <a:srgbClr val="FFFFFF"/>
                </a:solidFill>
              </a:defRPr>
            </a:lvl4pPr>
            <a:lvl5pPr lvl="4" algn="l">
              <a:lnSpc>
                <a:spcPct val="100000"/>
              </a:lnSpc>
              <a:spcBef>
                <a:spcPts val="0"/>
              </a:spcBef>
              <a:spcAft>
                <a:spcPts val="0"/>
              </a:spcAft>
              <a:buSzPts val="2800"/>
              <a:buNone/>
              <a:defRPr sz="4000">
                <a:solidFill>
                  <a:srgbClr val="FFFFFF"/>
                </a:solidFill>
              </a:defRPr>
            </a:lvl5pPr>
            <a:lvl6pPr lvl="5" algn="l">
              <a:lnSpc>
                <a:spcPct val="100000"/>
              </a:lnSpc>
              <a:spcBef>
                <a:spcPts val="0"/>
              </a:spcBef>
              <a:spcAft>
                <a:spcPts val="0"/>
              </a:spcAft>
              <a:buSzPts val="2800"/>
              <a:buNone/>
              <a:defRPr sz="4000">
                <a:solidFill>
                  <a:srgbClr val="FFFFFF"/>
                </a:solidFill>
              </a:defRPr>
            </a:lvl6pPr>
            <a:lvl7pPr lvl="6" algn="l">
              <a:lnSpc>
                <a:spcPct val="100000"/>
              </a:lnSpc>
              <a:spcBef>
                <a:spcPts val="0"/>
              </a:spcBef>
              <a:spcAft>
                <a:spcPts val="0"/>
              </a:spcAft>
              <a:buSzPts val="2800"/>
              <a:buNone/>
              <a:defRPr sz="4000">
                <a:solidFill>
                  <a:srgbClr val="FFFFFF"/>
                </a:solidFill>
              </a:defRPr>
            </a:lvl7pPr>
            <a:lvl8pPr lvl="7" algn="l">
              <a:lnSpc>
                <a:spcPct val="100000"/>
              </a:lnSpc>
              <a:spcBef>
                <a:spcPts val="0"/>
              </a:spcBef>
              <a:spcAft>
                <a:spcPts val="0"/>
              </a:spcAft>
              <a:buSzPts val="2800"/>
              <a:buNone/>
              <a:defRPr sz="4000">
                <a:solidFill>
                  <a:srgbClr val="FFFFFF"/>
                </a:solidFill>
              </a:defRPr>
            </a:lvl8pPr>
            <a:lvl9pPr lvl="8" algn="l">
              <a:lnSpc>
                <a:spcPct val="100000"/>
              </a:lnSpc>
              <a:spcBef>
                <a:spcPts val="0"/>
              </a:spcBef>
              <a:spcAft>
                <a:spcPts val="0"/>
              </a:spcAft>
              <a:buSzPts val="2800"/>
              <a:buNone/>
              <a:defRPr sz="4000">
                <a:solidFill>
                  <a:srgbClr val="FFFFFF"/>
                </a:solidFill>
              </a:defRPr>
            </a:lvl9pPr>
          </a:lstStyle>
          <a:p>
            <a:endParaRPr/>
          </a:p>
        </p:txBody>
      </p:sp>
      <p:sp>
        <p:nvSpPr>
          <p:cNvPr id="12" name="Google Shape;12;p2"/>
          <p:cNvSpPr txBox="1">
            <a:spLocks noGrp="1"/>
          </p:cNvSpPr>
          <p:nvPr>
            <p:ph type="subTitle" idx="1"/>
          </p:nvPr>
        </p:nvSpPr>
        <p:spPr>
          <a:xfrm>
            <a:off x="738733" y="5027433"/>
            <a:ext cx="9991600" cy="728000"/>
          </a:xfrm>
          <a:prstGeom prst="rect">
            <a:avLst/>
          </a:prstGeom>
        </p:spPr>
        <p:txBody>
          <a:bodyPr spcFirstLastPara="1" wrap="square" lIns="91425" tIns="91425" rIns="91425" bIns="91425" anchor="t" anchorCtr="0">
            <a:noAutofit/>
          </a:bodyPr>
          <a:lstStyle>
            <a:lvl1pPr lvl="0">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Tree>
    <p:extLst>
      <p:ext uri="{BB962C8B-B14F-4D97-AF65-F5344CB8AC3E}">
        <p14:creationId xmlns:p14="http://schemas.microsoft.com/office/powerpoint/2010/main" val="3945641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lt2"/>
        </a:solidFill>
        <a:effectLst/>
      </p:bgPr>
    </p:bg>
    <p:spTree>
      <p:nvGrpSpPr>
        <p:cNvPr id="1" name="Shape 78"/>
        <p:cNvGrpSpPr/>
        <p:nvPr/>
      </p:nvGrpSpPr>
      <p:grpSpPr>
        <a:xfrm>
          <a:off x="0" y="0"/>
          <a:ext cx="0" cy="0"/>
          <a:chOff x="0" y="0"/>
          <a:chExt cx="0" cy="0"/>
        </a:xfrm>
      </p:grpSpPr>
      <p:sp>
        <p:nvSpPr>
          <p:cNvPr id="79" name="Google Shape;79;p13"/>
          <p:cNvSpPr txBox="1">
            <a:spLocks noGrp="1"/>
          </p:cNvSpPr>
          <p:nvPr>
            <p:ph type="ctrTitle"/>
          </p:nvPr>
        </p:nvSpPr>
        <p:spPr>
          <a:xfrm>
            <a:off x="4300189" y="5277599"/>
            <a:ext cx="3591200" cy="5880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accent1"/>
              </a:buClr>
              <a:buSzPts val="1400"/>
              <a:buNone/>
              <a:defRPr sz="2133">
                <a:solidFill>
                  <a:schemeClr val="lt1"/>
                </a:solidFill>
              </a:defRPr>
            </a:lvl1pPr>
            <a:lvl2pPr lvl="1" algn="ctr" rtl="0">
              <a:spcBef>
                <a:spcPts val="0"/>
              </a:spcBef>
              <a:spcAft>
                <a:spcPts val="0"/>
              </a:spcAft>
              <a:buClr>
                <a:schemeClr val="accent1"/>
              </a:buClr>
              <a:buSzPts val="1400"/>
              <a:buNone/>
              <a:defRPr sz="1867">
                <a:solidFill>
                  <a:schemeClr val="accent1"/>
                </a:solidFill>
              </a:defRPr>
            </a:lvl2pPr>
            <a:lvl3pPr lvl="2" algn="ctr" rtl="0">
              <a:spcBef>
                <a:spcPts val="0"/>
              </a:spcBef>
              <a:spcAft>
                <a:spcPts val="0"/>
              </a:spcAft>
              <a:buClr>
                <a:schemeClr val="accent1"/>
              </a:buClr>
              <a:buSzPts val="1400"/>
              <a:buNone/>
              <a:defRPr sz="1867">
                <a:solidFill>
                  <a:schemeClr val="accent1"/>
                </a:solidFill>
              </a:defRPr>
            </a:lvl3pPr>
            <a:lvl4pPr lvl="3" algn="ctr" rtl="0">
              <a:spcBef>
                <a:spcPts val="0"/>
              </a:spcBef>
              <a:spcAft>
                <a:spcPts val="0"/>
              </a:spcAft>
              <a:buClr>
                <a:schemeClr val="accent1"/>
              </a:buClr>
              <a:buSzPts val="1400"/>
              <a:buNone/>
              <a:defRPr sz="1867">
                <a:solidFill>
                  <a:schemeClr val="accent1"/>
                </a:solidFill>
              </a:defRPr>
            </a:lvl4pPr>
            <a:lvl5pPr lvl="4" algn="ctr" rtl="0">
              <a:spcBef>
                <a:spcPts val="0"/>
              </a:spcBef>
              <a:spcAft>
                <a:spcPts val="0"/>
              </a:spcAft>
              <a:buClr>
                <a:schemeClr val="accent1"/>
              </a:buClr>
              <a:buSzPts val="1400"/>
              <a:buNone/>
              <a:defRPr sz="1867">
                <a:solidFill>
                  <a:schemeClr val="accent1"/>
                </a:solidFill>
              </a:defRPr>
            </a:lvl5pPr>
            <a:lvl6pPr lvl="5" algn="ctr" rtl="0">
              <a:spcBef>
                <a:spcPts val="0"/>
              </a:spcBef>
              <a:spcAft>
                <a:spcPts val="0"/>
              </a:spcAft>
              <a:buClr>
                <a:schemeClr val="accent1"/>
              </a:buClr>
              <a:buSzPts val="1400"/>
              <a:buNone/>
              <a:defRPr sz="1867">
                <a:solidFill>
                  <a:schemeClr val="accent1"/>
                </a:solidFill>
              </a:defRPr>
            </a:lvl6pPr>
            <a:lvl7pPr lvl="6" algn="ctr" rtl="0">
              <a:spcBef>
                <a:spcPts val="0"/>
              </a:spcBef>
              <a:spcAft>
                <a:spcPts val="0"/>
              </a:spcAft>
              <a:buClr>
                <a:schemeClr val="accent1"/>
              </a:buClr>
              <a:buSzPts val="1400"/>
              <a:buNone/>
              <a:defRPr sz="1867">
                <a:solidFill>
                  <a:schemeClr val="accent1"/>
                </a:solidFill>
              </a:defRPr>
            </a:lvl7pPr>
            <a:lvl8pPr lvl="7" algn="ctr" rtl="0">
              <a:spcBef>
                <a:spcPts val="0"/>
              </a:spcBef>
              <a:spcAft>
                <a:spcPts val="0"/>
              </a:spcAft>
              <a:buClr>
                <a:schemeClr val="accent1"/>
              </a:buClr>
              <a:buSzPts val="1400"/>
              <a:buNone/>
              <a:defRPr sz="1867">
                <a:solidFill>
                  <a:schemeClr val="accent1"/>
                </a:solidFill>
              </a:defRPr>
            </a:lvl8pPr>
            <a:lvl9pPr lvl="8" algn="ctr" rtl="0">
              <a:spcBef>
                <a:spcPts val="0"/>
              </a:spcBef>
              <a:spcAft>
                <a:spcPts val="0"/>
              </a:spcAft>
              <a:buClr>
                <a:schemeClr val="accent1"/>
              </a:buClr>
              <a:buSzPts val="1400"/>
              <a:buNone/>
              <a:defRPr sz="1867">
                <a:solidFill>
                  <a:schemeClr val="accent1"/>
                </a:solidFill>
              </a:defRPr>
            </a:lvl9pPr>
          </a:lstStyle>
          <a:p>
            <a:endParaRPr/>
          </a:p>
        </p:txBody>
      </p:sp>
      <p:sp>
        <p:nvSpPr>
          <p:cNvPr id="80" name="Google Shape;80;p13"/>
          <p:cNvSpPr txBox="1">
            <a:spLocks noGrp="1"/>
          </p:cNvSpPr>
          <p:nvPr>
            <p:ph type="subTitle" idx="1"/>
          </p:nvPr>
        </p:nvSpPr>
        <p:spPr>
          <a:xfrm>
            <a:off x="2452400" y="2201084"/>
            <a:ext cx="7286800" cy="2060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None/>
              <a:defRPr sz="3200">
                <a:solidFill>
                  <a:schemeClr val="lt1"/>
                </a:solidFill>
              </a:defRPr>
            </a:lvl1pPr>
            <a:lvl2pPr lvl="1" algn="ctr" rtl="0">
              <a:lnSpc>
                <a:spcPct val="100000"/>
              </a:lnSpc>
              <a:spcBef>
                <a:spcPts val="0"/>
              </a:spcBef>
              <a:spcAft>
                <a:spcPts val="0"/>
              </a:spcAft>
              <a:buNone/>
              <a:defRPr sz="3200">
                <a:solidFill>
                  <a:schemeClr val="lt1"/>
                </a:solidFill>
              </a:defRPr>
            </a:lvl2pPr>
            <a:lvl3pPr lvl="2" algn="ctr" rtl="0">
              <a:lnSpc>
                <a:spcPct val="100000"/>
              </a:lnSpc>
              <a:spcBef>
                <a:spcPts val="0"/>
              </a:spcBef>
              <a:spcAft>
                <a:spcPts val="0"/>
              </a:spcAft>
              <a:buNone/>
              <a:defRPr sz="3200">
                <a:solidFill>
                  <a:schemeClr val="lt1"/>
                </a:solidFill>
              </a:defRPr>
            </a:lvl3pPr>
            <a:lvl4pPr lvl="3" algn="ctr" rtl="0">
              <a:lnSpc>
                <a:spcPct val="100000"/>
              </a:lnSpc>
              <a:spcBef>
                <a:spcPts val="0"/>
              </a:spcBef>
              <a:spcAft>
                <a:spcPts val="0"/>
              </a:spcAft>
              <a:buNone/>
              <a:defRPr sz="3200">
                <a:solidFill>
                  <a:schemeClr val="lt1"/>
                </a:solidFill>
              </a:defRPr>
            </a:lvl4pPr>
            <a:lvl5pPr lvl="4" algn="ctr" rtl="0">
              <a:lnSpc>
                <a:spcPct val="100000"/>
              </a:lnSpc>
              <a:spcBef>
                <a:spcPts val="0"/>
              </a:spcBef>
              <a:spcAft>
                <a:spcPts val="0"/>
              </a:spcAft>
              <a:buNone/>
              <a:defRPr sz="3200">
                <a:solidFill>
                  <a:schemeClr val="lt1"/>
                </a:solidFill>
              </a:defRPr>
            </a:lvl5pPr>
            <a:lvl6pPr lvl="5" algn="ctr" rtl="0">
              <a:lnSpc>
                <a:spcPct val="100000"/>
              </a:lnSpc>
              <a:spcBef>
                <a:spcPts val="0"/>
              </a:spcBef>
              <a:spcAft>
                <a:spcPts val="0"/>
              </a:spcAft>
              <a:buNone/>
              <a:defRPr sz="3200">
                <a:solidFill>
                  <a:schemeClr val="lt1"/>
                </a:solidFill>
              </a:defRPr>
            </a:lvl6pPr>
            <a:lvl7pPr lvl="6" algn="ctr" rtl="0">
              <a:lnSpc>
                <a:spcPct val="100000"/>
              </a:lnSpc>
              <a:spcBef>
                <a:spcPts val="0"/>
              </a:spcBef>
              <a:spcAft>
                <a:spcPts val="0"/>
              </a:spcAft>
              <a:buNone/>
              <a:defRPr sz="3200">
                <a:solidFill>
                  <a:schemeClr val="lt1"/>
                </a:solidFill>
              </a:defRPr>
            </a:lvl7pPr>
            <a:lvl8pPr lvl="7" algn="ctr" rtl="0">
              <a:lnSpc>
                <a:spcPct val="100000"/>
              </a:lnSpc>
              <a:spcBef>
                <a:spcPts val="0"/>
              </a:spcBef>
              <a:spcAft>
                <a:spcPts val="0"/>
              </a:spcAft>
              <a:buNone/>
              <a:defRPr sz="3200">
                <a:solidFill>
                  <a:schemeClr val="lt1"/>
                </a:solidFill>
              </a:defRPr>
            </a:lvl8pPr>
            <a:lvl9pPr lvl="8" algn="ctr" rtl="0">
              <a:lnSpc>
                <a:spcPct val="100000"/>
              </a:lnSpc>
              <a:spcBef>
                <a:spcPts val="0"/>
              </a:spcBef>
              <a:spcAft>
                <a:spcPts val="0"/>
              </a:spcAft>
              <a:buNone/>
              <a:defRPr sz="3200">
                <a:solidFill>
                  <a:schemeClr val="lt1"/>
                </a:solidFill>
              </a:defRPr>
            </a:lvl9pPr>
          </a:lstStyle>
          <a:p>
            <a:endParaRPr/>
          </a:p>
        </p:txBody>
      </p:sp>
    </p:spTree>
    <p:extLst>
      <p:ext uri="{BB962C8B-B14F-4D97-AF65-F5344CB8AC3E}">
        <p14:creationId xmlns:p14="http://schemas.microsoft.com/office/powerpoint/2010/main" val="1543853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0C90A6-F8CF-6D4F-A0C6-C3611A0288DA}"/>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ECE7DE09-B34A-B84A-9A0B-40EAF0ABF11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634A73E6-2D1B-5B4A-989F-20CC424B415B}"/>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75257BFB-8DE4-634E-BAB3-EC03957798AC}"/>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55C9E40B-0E53-0F44-9FDC-C2AF8230B000}"/>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1451820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3E3905-9A7C-7A46-8C0F-7C835AA4F51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9502F108-A8E8-244C-8624-8858FA82BF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9405D8A-ED6E-BB4F-97B9-BABD4B2ED8B3}"/>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0C18CF90-37ED-5D4F-B724-A49842C56267}"/>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A1D8162D-C492-DA42-B75C-BFA59A7D5EF7}"/>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247660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B14A36-F878-2C46-999B-765684A372E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339518D5-F205-0744-952E-294052395A8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41EE07EC-06F0-9444-BD81-282FA3241AE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1D980D10-0064-E048-8815-12316834FA70}"/>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6" name="Marcador de pie de página 5">
            <a:extLst>
              <a:ext uri="{FF2B5EF4-FFF2-40B4-BE49-F238E27FC236}">
                <a16:creationId xmlns:a16="http://schemas.microsoft.com/office/drawing/2014/main" id="{E132354E-AC2A-C14A-841F-B5CA8528294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E54CE5B-AB24-BD4B-9D54-09C82B549F3C}"/>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3041499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6A888B-2A5E-1641-93B0-FB2DFEA1756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9AD96651-13E2-4B48-AC37-5D3E67573A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805D7CE-984F-C14F-8427-05525D07898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4A28B54C-EBAB-D644-A8FB-6F3045B662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71F11A0-EF98-EF4D-BC8C-71AC03B4637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7A854B73-21A5-B746-8E81-908022298288}"/>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8" name="Marcador de pie de página 7">
            <a:extLst>
              <a:ext uri="{FF2B5EF4-FFF2-40B4-BE49-F238E27FC236}">
                <a16:creationId xmlns:a16="http://schemas.microsoft.com/office/drawing/2014/main" id="{47F23ADB-2400-FA41-B0ED-55B404060168}"/>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FEF42A1-EFFB-C848-932F-8B6C00C9A44C}"/>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197528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65584E-C853-0D45-A239-62270E8F9E0A}"/>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7912C42E-A574-4041-B50E-E403A146A8F0}"/>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4" name="Marcador de pie de página 3">
            <a:extLst>
              <a:ext uri="{FF2B5EF4-FFF2-40B4-BE49-F238E27FC236}">
                <a16:creationId xmlns:a16="http://schemas.microsoft.com/office/drawing/2014/main" id="{4A87AB93-33DB-714C-839E-942F87009546}"/>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A369E9D9-382A-434D-BF67-9D0BF27BDDAD}"/>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272311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E8F21AD-771E-AB4C-B4EF-7B8B614FB398}"/>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3" name="Marcador de pie de página 2">
            <a:extLst>
              <a:ext uri="{FF2B5EF4-FFF2-40B4-BE49-F238E27FC236}">
                <a16:creationId xmlns:a16="http://schemas.microsoft.com/office/drawing/2014/main" id="{BE36DA61-D55D-D240-8F0A-6916653D572F}"/>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511449-057E-C74B-BD29-C518D3DC783A}"/>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239204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B7037-BF90-2C46-96E2-23952918CE9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7A62876E-317C-E84C-A949-1A3D18A46E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3C5D682D-576D-C843-AC90-F90511D2E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19DCF0B-E3B6-A74F-8D35-E5FEA516EDC9}"/>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6" name="Marcador de pie de página 5">
            <a:extLst>
              <a:ext uri="{FF2B5EF4-FFF2-40B4-BE49-F238E27FC236}">
                <a16:creationId xmlns:a16="http://schemas.microsoft.com/office/drawing/2014/main" id="{9F6897FF-21EF-7C4C-8D46-AF11F22151CB}"/>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2E554AB3-A9C7-F649-8B5A-C344DF3E64CB}"/>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41554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FA4EF-50A4-0842-98A3-4B8342016D9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93CA2FCB-3D67-D843-9E3D-5598857CC6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6CA41F3D-0861-F04C-810F-E02502D0DB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C9D6538-F227-4E46-AB81-722D9D035AC7}"/>
              </a:ext>
            </a:extLst>
          </p:cNvPr>
          <p:cNvSpPr>
            <a:spLocks noGrp="1"/>
          </p:cNvSpPr>
          <p:nvPr>
            <p:ph type="dt" sz="half" idx="10"/>
          </p:nvPr>
        </p:nvSpPr>
        <p:spPr/>
        <p:txBody>
          <a:bodyPr/>
          <a:lstStyle/>
          <a:p>
            <a:fld id="{BBFE906D-E459-CF48-A32B-33EDCE4FE240}" type="datetimeFigureOut">
              <a:rPr lang="es-ES_tradnl" smtClean="0"/>
              <a:t>08/11/2022</a:t>
            </a:fld>
            <a:endParaRPr lang="es-ES_tradnl"/>
          </a:p>
        </p:txBody>
      </p:sp>
      <p:sp>
        <p:nvSpPr>
          <p:cNvPr id="6" name="Marcador de pie de página 5">
            <a:extLst>
              <a:ext uri="{FF2B5EF4-FFF2-40B4-BE49-F238E27FC236}">
                <a16:creationId xmlns:a16="http://schemas.microsoft.com/office/drawing/2014/main" id="{F74469F6-610F-614F-AB63-6C42CC9A9809}"/>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B76C3E6-9CA6-A242-A7A2-00DBF6ECDADA}"/>
              </a:ext>
            </a:extLst>
          </p:cNvPr>
          <p:cNvSpPr>
            <a:spLocks noGrp="1"/>
          </p:cNvSpPr>
          <p:nvPr>
            <p:ph type="sldNum" sz="quarter" idx="12"/>
          </p:nvPr>
        </p:nvSpPr>
        <p:spPr/>
        <p:txBody>
          <a:body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380629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80E506C-B661-1145-93FB-6FD0CAED11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40D0989D-B493-0846-A18C-6A31E00CB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3DB6916-EEF5-D547-A88B-FDFBC389CE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FE906D-E459-CF48-A32B-33EDCE4FE240}" type="datetimeFigureOut">
              <a:rPr lang="es-ES_tradnl" smtClean="0"/>
              <a:t>08/11/2022</a:t>
            </a:fld>
            <a:endParaRPr lang="es-ES_tradnl"/>
          </a:p>
        </p:txBody>
      </p:sp>
      <p:sp>
        <p:nvSpPr>
          <p:cNvPr id="5" name="Marcador de pie de página 4">
            <a:extLst>
              <a:ext uri="{FF2B5EF4-FFF2-40B4-BE49-F238E27FC236}">
                <a16:creationId xmlns:a16="http://schemas.microsoft.com/office/drawing/2014/main" id="{E255A3C6-EDE7-B242-949D-230D865B9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1620FF03-9E84-0245-A809-A00CAD8661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A4876F-94DD-5749-8325-16B81B9633D1}" type="slidenum">
              <a:rPr lang="es-ES_tradnl" smtClean="0"/>
              <a:t>‹Nº›</a:t>
            </a:fld>
            <a:endParaRPr lang="es-ES_tradnl"/>
          </a:p>
        </p:txBody>
      </p:sp>
    </p:spTree>
    <p:extLst>
      <p:ext uri="{BB962C8B-B14F-4D97-AF65-F5344CB8AC3E}">
        <p14:creationId xmlns:p14="http://schemas.microsoft.com/office/powerpoint/2010/main" val="2598647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slide" Target="slide3.xml"/><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microsoft.com/office/2007/relationships/hdphoto" Target="../media/hdphoto9.wdp"/><Relationship Id="rId5" Type="http://schemas.openxmlformats.org/officeDocument/2006/relationships/image" Target="../media/image11.png"/><Relationship Id="rId4" Type="http://schemas.openxmlformats.org/officeDocument/2006/relationships/slide" Target="slide8.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microsoft.com/office/2007/relationships/hdphoto" Target="../media/hdphoto11.wdp"/><Relationship Id="rId5" Type="http://schemas.openxmlformats.org/officeDocument/2006/relationships/image" Target="../media/image13.png"/><Relationship Id="rId4" Type="http://schemas.openxmlformats.org/officeDocument/2006/relationships/slide" Target="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jpeg"/><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slide" Target="slide8.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slide" Target="slide3.xml"/><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5.png"/><Relationship Id="rId4" Type="http://schemas.openxmlformats.org/officeDocument/2006/relationships/slide" Target="slide8.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 Target="slide3.xm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7.png"/><Relationship Id="rId4" Type="http://schemas.openxmlformats.org/officeDocument/2006/relationships/slide" Target="slide8.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microsoft.com/office/2007/relationships/hdphoto" Target="../media/hdphoto7.wdp"/><Relationship Id="rId5" Type="http://schemas.openxmlformats.org/officeDocument/2006/relationships/image" Target="../media/image9.png"/><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microsoft.com/office/2007/relationships/hdphoto" Target="../media/hdphoto8.wdp"/><Relationship Id="rId5" Type="http://schemas.openxmlformats.org/officeDocument/2006/relationships/image" Target="../media/image10.png"/><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0"/>
          <p:cNvSpPr/>
          <p:nvPr/>
        </p:nvSpPr>
        <p:spPr>
          <a:xfrm>
            <a:off x="-10200" y="4032667"/>
            <a:ext cx="6898017" cy="1965600"/>
          </a:xfrm>
          <a:prstGeom prst="rect">
            <a:avLst/>
          </a:prstGeom>
          <a:solidFill>
            <a:srgbClr val="A5B7C6"/>
          </a:solidFill>
          <a:ln>
            <a:noFill/>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a:ea typeface="Arial"/>
              <a:cs typeface="Arial"/>
              <a:sym typeface="Arial"/>
            </a:endParaRPr>
          </a:p>
        </p:txBody>
      </p:sp>
      <p:sp>
        <p:nvSpPr>
          <p:cNvPr id="156" name="Google Shape;156;p30"/>
          <p:cNvSpPr txBox="1">
            <a:spLocks noGrp="1"/>
          </p:cNvSpPr>
          <p:nvPr>
            <p:ph type="title"/>
          </p:nvPr>
        </p:nvSpPr>
        <p:spPr>
          <a:xfrm>
            <a:off x="635067" y="2592700"/>
            <a:ext cx="11096800" cy="2550800"/>
          </a:xfrm>
          <a:prstGeom prst="rect">
            <a:avLst/>
          </a:prstGeom>
          <a:noFill/>
          <a:ln>
            <a:noFill/>
          </a:ln>
        </p:spPr>
        <p:txBody>
          <a:bodyPr spcFirstLastPara="1" vert="horz" wrap="square" lIns="121900" tIns="121900" rIns="121900" bIns="121900" rtlCol="0" anchor="b" anchorCtr="0">
            <a:noAutofit/>
          </a:bodyPr>
          <a:lstStyle/>
          <a:p>
            <a:pPr>
              <a:buSzPts val="2600"/>
            </a:pPr>
            <a:r>
              <a:rPr lang="es" dirty="0"/>
              <a:t>Expertis</a:t>
            </a:r>
            <a:endParaRPr dirty="0"/>
          </a:p>
        </p:txBody>
      </p:sp>
      <p:sp>
        <p:nvSpPr>
          <p:cNvPr id="158" name="Google Shape;158;p30"/>
          <p:cNvSpPr txBox="1">
            <a:spLocks noGrp="1"/>
          </p:cNvSpPr>
          <p:nvPr>
            <p:ph type="subTitle" idx="1"/>
          </p:nvPr>
        </p:nvSpPr>
        <p:spPr>
          <a:xfrm>
            <a:off x="635067" y="5015467"/>
            <a:ext cx="9991600" cy="728000"/>
          </a:xfrm>
          <a:prstGeom prst="rect">
            <a:avLst/>
          </a:prstGeom>
        </p:spPr>
        <p:txBody>
          <a:bodyPr spcFirstLastPara="1" vert="horz" wrap="square" lIns="121900" tIns="121900" rIns="121900" bIns="121900" rtlCol="0" anchor="t" anchorCtr="0">
            <a:noAutofit/>
          </a:bodyPr>
          <a:lstStyle/>
          <a:p>
            <a:pPr marL="0" indent="0"/>
            <a:r>
              <a:rPr lang="es" dirty="0"/>
              <a:t>Creacion de oportunidades</a:t>
            </a:r>
            <a:endParaRPr dirty="0"/>
          </a:p>
        </p:txBody>
      </p:sp>
      <p:pic>
        <p:nvPicPr>
          <p:cNvPr id="1026" name="Picture 2" descr="Grupo GAES - Sistemas Mecánicos - Donostia-San Sebastián, Spain ...">
            <a:extLst>
              <a:ext uri="{FF2B5EF4-FFF2-40B4-BE49-F238E27FC236}">
                <a16:creationId xmlns:a16="http://schemas.microsoft.com/office/drawing/2014/main" id="{93A48FE0-E53D-40F8-AF49-F37887D2D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210" y="4360416"/>
            <a:ext cx="1280284" cy="12802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813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Seguimiento de oferta</a:t>
            </a:r>
            <a:endParaRPr lang="es-ES" dirty="0">
              <a:solidFill>
                <a:schemeClr val="bg1"/>
              </a:solidFill>
            </a:endParaRPr>
          </a:p>
        </p:txBody>
      </p:sp>
      <p:pic>
        <p:nvPicPr>
          <p:cNvPr id="18" name="14 Imagen">
            <a:extLst>
              <a:ext uri="{FF2B5EF4-FFF2-40B4-BE49-F238E27FC236}">
                <a16:creationId xmlns:a16="http://schemas.microsoft.com/office/drawing/2014/main" id="{00000000-0008-0000-0600-00000F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8073" b="3807"/>
          <a:stretch/>
        </p:blipFill>
        <p:spPr>
          <a:xfrm>
            <a:off x="109175" y="598617"/>
            <a:ext cx="5745769" cy="3897183"/>
          </a:xfrm>
          <a:prstGeom prst="rect">
            <a:avLst/>
          </a:prstGeom>
          <a:ln>
            <a:noFill/>
          </a:ln>
          <a:effectLst>
            <a:outerShdw blurRad="292100" dist="139700" dir="2700000" algn="tl" rotWithShape="0">
              <a:srgbClr val="333333">
                <a:alpha val="65000"/>
              </a:srgbClr>
            </a:outerShdw>
          </a:effectLst>
        </p:spPr>
      </p:pic>
      <p:sp>
        <p:nvSpPr>
          <p:cNvPr id="20" name="Rectángulo redondeado 19">
            <a:extLst>
              <a:ext uri="{FF2B5EF4-FFF2-40B4-BE49-F238E27FC236}">
                <a16:creationId xmlns:a16="http://schemas.microsoft.com/office/drawing/2014/main" id="{73CB3248-5A78-1744-B93B-E4D944D8B8AB}"/>
              </a:ext>
            </a:extLst>
          </p:cNvPr>
          <p:cNvSpPr/>
          <p:nvPr/>
        </p:nvSpPr>
        <p:spPr>
          <a:xfrm>
            <a:off x="2536106" y="1870045"/>
            <a:ext cx="2097162" cy="1361883"/>
          </a:xfrm>
          <a:prstGeom prst="roundRect">
            <a:avLst/>
          </a:prstGeom>
          <a:no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_tradnl"/>
          </a:p>
        </p:txBody>
      </p:sp>
      <p:sp>
        <p:nvSpPr>
          <p:cNvPr id="22" name="Flecha derecha 21">
            <a:extLst>
              <a:ext uri="{FF2B5EF4-FFF2-40B4-BE49-F238E27FC236}">
                <a16:creationId xmlns:a16="http://schemas.microsoft.com/office/drawing/2014/main" id="{D7F218D1-94DE-7147-9F95-B44C43C61CCA}"/>
              </a:ext>
            </a:extLst>
          </p:cNvPr>
          <p:cNvSpPr/>
          <p:nvPr/>
        </p:nvSpPr>
        <p:spPr>
          <a:xfrm>
            <a:off x="181927" y="132895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3" name="Flecha derecha 22">
            <a:extLst>
              <a:ext uri="{FF2B5EF4-FFF2-40B4-BE49-F238E27FC236}">
                <a16:creationId xmlns:a16="http://schemas.microsoft.com/office/drawing/2014/main" id="{9B672DFC-1CD1-1542-974C-0B70B14FF0AC}"/>
              </a:ext>
            </a:extLst>
          </p:cNvPr>
          <p:cNvSpPr/>
          <p:nvPr/>
        </p:nvSpPr>
        <p:spPr>
          <a:xfrm>
            <a:off x="1948913" y="2403546"/>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4" name="Flecha derecha 23">
            <a:extLst>
              <a:ext uri="{FF2B5EF4-FFF2-40B4-BE49-F238E27FC236}">
                <a16:creationId xmlns:a16="http://schemas.microsoft.com/office/drawing/2014/main" id="{103DB829-BC2C-A041-99DB-FF7162449F49}"/>
              </a:ext>
            </a:extLst>
          </p:cNvPr>
          <p:cNvSpPr/>
          <p:nvPr/>
        </p:nvSpPr>
        <p:spPr>
          <a:xfrm rot="5400000">
            <a:off x="2532500" y="767209"/>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6" name="Google Shape;7188;p75">
            <a:extLst>
              <a:ext uri="{FF2B5EF4-FFF2-40B4-BE49-F238E27FC236}">
                <a16:creationId xmlns:a16="http://schemas.microsoft.com/office/drawing/2014/main" id="{C9E3F2EC-0496-CD43-8E8E-C7EB586DAC70}"/>
              </a:ext>
            </a:extLst>
          </p:cNvPr>
          <p:cNvGrpSpPr/>
          <p:nvPr/>
        </p:nvGrpSpPr>
        <p:grpSpPr>
          <a:xfrm>
            <a:off x="4498418" y="94085"/>
            <a:ext cx="364294" cy="351552"/>
            <a:chOff x="4718468" y="2306984"/>
            <a:chExt cx="364294" cy="351552"/>
          </a:xfrm>
        </p:grpSpPr>
        <p:sp>
          <p:nvSpPr>
            <p:cNvPr id="27" name="Google Shape;7189;p75">
              <a:extLst>
                <a:ext uri="{FF2B5EF4-FFF2-40B4-BE49-F238E27FC236}">
                  <a16:creationId xmlns:a16="http://schemas.microsoft.com/office/drawing/2014/main" id="{29BF9CB1-A876-6B4B-B36F-5A75E786BD0F}"/>
                </a:ext>
              </a:extLst>
            </p:cNvPr>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90;p75">
              <a:extLst>
                <a:ext uri="{FF2B5EF4-FFF2-40B4-BE49-F238E27FC236}">
                  <a16:creationId xmlns:a16="http://schemas.microsoft.com/office/drawing/2014/main" id="{0EF666DA-4FED-6341-82DF-1EB3839E5D22}"/>
                </a:ext>
              </a:extLst>
            </p:cNvPr>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91;p75">
              <a:extLst>
                <a:ext uri="{FF2B5EF4-FFF2-40B4-BE49-F238E27FC236}">
                  <a16:creationId xmlns:a16="http://schemas.microsoft.com/office/drawing/2014/main" id="{66F0ED3C-5D0D-0341-9AF2-43B7351F4667}"/>
                </a:ext>
              </a:extLst>
            </p:cNvPr>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92;p75">
              <a:extLst>
                <a:ext uri="{FF2B5EF4-FFF2-40B4-BE49-F238E27FC236}">
                  <a16:creationId xmlns:a16="http://schemas.microsoft.com/office/drawing/2014/main" id="{A6B80B21-CABF-0E46-A143-1FFCFF00AD0F}"/>
                </a:ext>
              </a:extLst>
            </p:cNvPr>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93;p75">
              <a:extLst>
                <a:ext uri="{FF2B5EF4-FFF2-40B4-BE49-F238E27FC236}">
                  <a16:creationId xmlns:a16="http://schemas.microsoft.com/office/drawing/2014/main" id="{8A7600A4-6D6D-8D48-A0AE-F881E7D21777}"/>
                </a:ext>
              </a:extLst>
            </p:cNvPr>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194;p75">
              <a:extLst>
                <a:ext uri="{FF2B5EF4-FFF2-40B4-BE49-F238E27FC236}">
                  <a16:creationId xmlns:a16="http://schemas.microsoft.com/office/drawing/2014/main" id="{19B96A02-1DF5-704F-ACE7-A038654D05A5}"/>
                </a:ext>
              </a:extLst>
            </p:cNvPr>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195;p75">
              <a:extLst>
                <a:ext uri="{FF2B5EF4-FFF2-40B4-BE49-F238E27FC236}">
                  <a16:creationId xmlns:a16="http://schemas.microsoft.com/office/drawing/2014/main" id="{B0BA90E6-58A7-BF4C-B337-8158B0222863}"/>
                </a:ext>
              </a:extLst>
            </p:cNvPr>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96;p75">
              <a:extLst>
                <a:ext uri="{FF2B5EF4-FFF2-40B4-BE49-F238E27FC236}">
                  <a16:creationId xmlns:a16="http://schemas.microsoft.com/office/drawing/2014/main" id="{9AA27AEC-B187-E945-BEF6-D8E4233964F0}"/>
                </a:ext>
              </a:extLst>
            </p:cNvPr>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7;p75">
              <a:extLst>
                <a:ext uri="{FF2B5EF4-FFF2-40B4-BE49-F238E27FC236}">
                  <a16:creationId xmlns:a16="http://schemas.microsoft.com/office/drawing/2014/main" id="{D91B5BD1-45BF-4F49-80AD-4F76FD9F94C2}"/>
                </a:ext>
              </a:extLst>
            </p:cNvPr>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198;p75">
              <a:extLst>
                <a:ext uri="{FF2B5EF4-FFF2-40B4-BE49-F238E27FC236}">
                  <a16:creationId xmlns:a16="http://schemas.microsoft.com/office/drawing/2014/main" id="{A8FF3381-6B7A-B240-97D8-AD1CF6700FEE}"/>
                </a:ext>
              </a:extLst>
            </p:cNvPr>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rupo 36">
            <a:extLst>
              <a:ext uri="{FF2B5EF4-FFF2-40B4-BE49-F238E27FC236}">
                <a16:creationId xmlns:a16="http://schemas.microsoft.com/office/drawing/2014/main" id="{1869345D-5D55-1740-BE60-DA44180D163E}"/>
              </a:ext>
            </a:extLst>
          </p:cNvPr>
          <p:cNvGrpSpPr/>
          <p:nvPr/>
        </p:nvGrpSpPr>
        <p:grpSpPr>
          <a:xfrm>
            <a:off x="2910381" y="564720"/>
            <a:ext cx="465000" cy="392400"/>
            <a:chOff x="444367" y="3815225"/>
            <a:chExt cx="465000" cy="392400"/>
          </a:xfrm>
        </p:grpSpPr>
        <p:sp>
          <p:nvSpPr>
            <p:cNvPr id="38" name="Google Shape;2355;p57">
              <a:extLst>
                <a:ext uri="{FF2B5EF4-FFF2-40B4-BE49-F238E27FC236}">
                  <a16:creationId xmlns:a16="http://schemas.microsoft.com/office/drawing/2014/main" id="{0CA14C5B-690D-7440-9C37-CEBE8A80C402}"/>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58;p57">
              <a:extLst>
                <a:ext uri="{FF2B5EF4-FFF2-40B4-BE49-F238E27FC236}">
                  <a16:creationId xmlns:a16="http://schemas.microsoft.com/office/drawing/2014/main" id="{89CB66F5-6160-E343-A931-E5E6A590316A}"/>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6</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40" name="Grupo 39">
            <a:extLst>
              <a:ext uri="{FF2B5EF4-FFF2-40B4-BE49-F238E27FC236}">
                <a16:creationId xmlns:a16="http://schemas.microsoft.com/office/drawing/2014/main" id="{7A8BC846-43EA-4C48-B809-BE80C343986B}"/>
              </a:ext>
            </a:extLst>
          </p:cNvPr>
          <p:cNvGrpSpPr/>
          <p:nvPr/>
        </p:nvGrpSpPr>
        <p:grpSpPr>
          <a:xfrm>
            <a:off x="165743" y="1788573"/>
            <a:ext cx="465000" cy="392400"/>
            <a:chOff x="444367" y="3815225"/>
            <a:chExt cx="465000" cy="392400"/>
          </a:xfrm>
        </p:grpSpPr>
        <p:sp>
          <p:nvSpPr>
            <p:cNvPr id="41" name="Google Shape;2355;p57">
              <a:extLst>
                <a:ext uri="{FF2B5EF4-FFF2-40B4-BE49-F238E27FC236}">
                  <a16:creationId xmlns:a16="http://schemas.microsoft.com/office/drawing/2014/main" id="{A3863E1D-DECD-3343-9156-37A84E50A2AF}"/>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58;p57">
              <a:extLst>
                <a:ext uri="{FF2B5EF4-FFF2-40B4-BE49-F238E27FC236}">
                  <a16:creationId xmlns:a16="http://schemas.microsoft.com/office/drawing/2014/main" id="{6EA9A2F3-E970-9E4B-80C2-E23C6DB5E838}"/>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7</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43" name="Grupo 42">
            <a:extLst>
              <a:ext uri="{FF2B5EF4-FFF2-40B4-BE49-F238E27FC236}">
                <a16:creationId xmlns:a16="http://schemas.microsoft.com/office/drawing/2014/main" id="{694C573B-4F87-E348-801E-7DB110382D79}"/>
              </a:ext>
            </a:extLst>
          </p:cNvPr>
          <p:cNvGrpSpPr/>
          <p:nvPr/>
        </p:nvGrpSpPr>
        <p:grpSpPr>
          <a:xfrm>
            <a:off x="1438486" y="2408285"/>
            <a:ext cx="465000" cy="392400"/>
            <a:chOff x="444367" y="3815225"/>
            <a:chExt cx="465000" cy="392400"/>
          </a:xfrm>
        </p:grpSpPr>
        <p:sp>
          <p:nvSpPr>
            <p:cNvPr id="44" name="Google Shape;2355;p57">
              <a:extLst>
                <a:ext uri="{FF2B5EF4-FFF2-40B4-BE49-F238E27FC236}">
                  <a16:creationId xmlns:a16="http://schemas.microsoft.com/office/drawing/2014/main" id="{ECC31F83-1668-5F4E-90D4-6536C7A00B0F}"/>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58;p57">
              <a:extLst>
                <a:ext uri="{FF2B5EF4-FFF2-40B4-BE49-F238E27FC236}">
                  <a16:creationId xmlns:a16="http://schemas.microsoft.com/office/drawing/2014/main" id="{76F5DD2F-2B3B-154D-B8D3-E381306FE188}"/>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8</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7" name="6 Grupo"/>
          <p:cNvGrpSpPr/>
          <p:nvPr/>
        </p:nvGrpSpPr>
        <p:grpSpPr>
          <a:xfrm>
            <a:off x="6192822" y="2704589"/>
            <a:ext cx="5774392" cy="3906385"/>
            <a:chOff x="5943600" y="2512572"/>
            <a:chExt cx="5996306" cy="4056510"/>
          </a:xfrm>
        </p:grpSpPr>
        <p:pic>
          <p:nvPicPr>
            <p:cNvPr id="19" name="15 Imagen">
              <a:extLst>
                <a:ext uri="{FF2B5EF4-FFF2-40B4-BE49-F238E27FC236}">
                  <a16:creationId xmlns:a16="http://schemas.microsoft.com/office/drawing/2014/main" id="{00000000-0008-0000-0600-000010000000}"/>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66000"/>
                      </a14:imgEffect>
                    </a14:imgLayer>
                  </a14:imgProps>
                </a:ext>
              </a:extLst>
            </a:blip>
            <a:srcRect r="17987" b="3957"/>
            <a:stretch/>
          </p:blipFill>
          <p:spPr>
            <a:xfrm>
              <a:off x="5943600" y="2512572"/>
              <a:ext cx="5996306" cy="4056510"/>
            </a:xfrm>
            <a:prstGeom prst="rect">
              <a:avLst/>
            </a:prstGeom>
            <a:ln>
              <a:noFill/>
            </a:ln>
            <a:effectLst>
              <a:outerShdw blurRad="292100" dist="139700" dir="2700000" algn="tl" rotWithShape="0">
                <a:srgbClr val="333333">
                  <a:alpha val="65000"/>
                </a:srgbClr>
              </a:outerShdw>
            </a:effectLst>
          </p:spPr>
        </p:pic>
        <p:sp>
          <p:nvSpPr>
            <p:cNvPr id="21" name="Flecha derecha 20">
              <a:extLst>
                <a:ext uri="{FF2B5EF4-FFF2-40B4-BE49-F238E27FC236}">
                  <a16:creationId xmlns:a16="http://schemas.microsoft.com/office/drawing/2014/main" id="{CA451CD2-7AE4-A447-B483-697F63336BDB}"/>
                </a:ext>
              </a:extLst>
            </p:cNvPr>
            <p:cNvSpPr/>
            <p:nvPr/>
          </p:nvSpPr>
          <p:spPr>
            <a:xfrm>
              <a:off x="8513346" y="3271769"/>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5" name="Flecha derecha 24">
              <a:extLst>
                <a:ext uri="{FF2B5EF4-FFF2-40B4-BE49-F238E27FC236}">
                  <a16:creationId xmlns:a16="http://schemas.microsoft.com/office/drawing/2014/main" id="{CD4043D8-54C3-6747-BEEB-541F5F87E4D1}"/>
                </a:ext>
              </a:extLst>
            </p:cNvPr>
            <p:cNvSpPr/>
            <p:nvPr/>
          </p:nvSpPr>
          <p:spPr>
            <a:xfrm rot="10800000">
              <a:off x="11165945" y="3522171"/>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46" name="Grupo 45">
              <a:extLst>
                <a:ext uri="{FF2B5EF4-FFF2-40B4-BE49-F238E27FC236}">
                  <a16:creationId xmlns:a16="http://schemas.microsoft.com/office/drawing/2014/main" id="{FE526E74-43DA-5842-AABA-FF10EF4EB9D4}"/>
                </a:ext>
              </a:extLst>
            </p:cNvPr>
            <p:cNvGrpSpPr/>
            <p:nvPr/>
          </p:nvGrpSpPr>
          <p:grpSpPr>
            <a:xfrm>
              <a:off x="8322273" y="3701072"/>
              <a:ext cx="465000" cy="392400"/>
              <a:chOff x="444367" y="3815225"/>
              <a:chExt cx="465000" cy="392400"/>
            </a:xfrm>
          </p:grpSpPr>
          <p:sp>
            <p:nvSpPr>
              <p:cNvPr id="47" name="Google Shape;2355;p57">
                <a:extLst>
                  <a:ext uri="{FF2B5EF4-FFF2-40B4-BE49-F238E27FC236}">
                    <a16:creationId xmlns:a16="http://schemas.microsoft.com/office/drawing/2014/main" id="{935CAF7C-22E6-1E4B-B7D1-04C049A2C327}"/>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58;p57">
                <a:extLst>
                  <a:ext uri="{FF2B5EF4-FFF2-40B4-BE49-F238E27FC236}">
                    <a16:creationId xmlns:a16="http://schemas.microsoft.com/office/drawing/2014/main" id="{09A1AF13-5F99-4247-8355-CDE6070D08CB}"/>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9</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49" name="Grupo 48">
              <a:extLst>
                <a:ext uri="{FF2B5EF4-FFF2-40B4-BE49-F238E27FC236}">
                  <a16:creationId xmlns:a16="http://schemas.microsoft.com/office/drawing/2014/main" id="{34417D67-76EE-2A4C-A57D-5A7E76140E45}"/>
                </a:ext>
              </a:extLst>
            </p:cNvPr>
            <p:cNvGrpSpPr/>
            <p:nvPr/>
          </p:nvGrpSpPr>
          <p:grpSpPr>
            <a:xfrm>
              <a:off x="11252992" y="4093472"/>
              <a:ext cx="465000" cy="392400"/>
              <a:chOff x="444367" y="3815225"/>
              <a:chExt cx="465000" cy="392400"/>
            </a:xfrm>
          </p:grpSpPr>
          <p:sp>
            <p:nvSpPr>
              <p:cNvPr id="51" name="Google Shape;2355;p57">
                <a:extLst>
                  <a:ext uri="{FF2B5EF4-FFF2-40B4-BE49-F238E27FC236}">
                    <a16:creationId xmlns:a16="http://schemas.microsoft.com/office/drawing/2014/main" id="{D011DA23-5474-6A4D-9062-A07C2D80577D}"/>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58;p57">
                <a:extLst>
                  <a:ext uri="{FF2B5EF4-FFF2-40B4-BE49-F238E27FC236}">
                    <a16:creationId xmlns:a16="http://schemas.microsoft.com/office/drawing/2014/main" id="{9993A1B4-5C49-2B4D-88E6-D5224A877FB2}"/>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10</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grpSp>
        <p:nvGrpSpPr>
          <p:cNvPr id="54" name="53 Grupo"/>
          <p:cNvGrpSpPr/>
          <p:nvPr/>
        </p:nvGrpSpPr>
        <p:grpSpPr>
          <a:xfrm>
            <a:off x="125415" y="4853746"/>
            <a:ext cx="5421406" cy="329877"/>
            <a:chOff x="607065" y="1370683"/>
            <a:chExt cx="3033234" cy="792007"/>
          </a:xfrm>
        </p:grpSpPr>
        <p:sp>
          <p:nvSpPr>
            <p:cNvPr id="55"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8.</a:t>
              </a:r>
              <a:endParaRPr dirty="0">
                <a:solidFill>
                  <a:schemeClr val="accent1"/>
                </a:solidFill>
                <a:latin typeface="Abel"/>
                <a:ea typeface="Abel"/>
                <a:cs typeface="Abel"/>
                <a:sym typeface="Abel"/>
              </a:endParaRPr>
            </a:p>
          </p:txBody>
        </p:sp>
        <p:sp>
          <p:nvSpPr>
            <p:cNvPr id="56" name="Google Shape;1497;p43">
              <a:extLst>
                <a:ext uri="{FF2B5EF4-FFF2-40B4-BE49-F238E27FC236}">
                  <a16:creationId xmlns:a16="http://schemas.microsoft.com/office/drawing/2014/main" id="{F4646B9C-1E45-DF4A-9148-100A4B879E93}"/>
                </a:ext>
              </a:extLst>
            </p:cNvPr>
            <p:cNvSpPr/>
            <p:nvPr/>
          </p:nvSpPr>
          <p:spPr>
            <a:xfrm>
              <a:off x="952215" y="1377444"/>
              <a:ext cx="2688084" cy="785246"/>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pPr algn="just"/>
              <a:r>
                <a:rPr lang="es-ES" sz="1200" b="1" dirty="0">
                  <a:solidFill>
                    <a:schemeClr val="tx2"/>
                  </a:solidFill>
                </a:rPr>
                <a:t>En el seguimiento de la oferta siempre hay que introducir los comentarios de la conversación con el cliente siguiendo este patrón</a:t>
              </a:r>
            </a:p>
          </p:txBody>
        </p:sp>
      </p:grpSp>
      <p:sp>
        <p:nvSpPr>
          <p:cNvPr id="6" name="5 Rectángulo"/>
          <p:cNvSpPr/>
          <p:nvPr/>
        </p:nvSpPr>
        <p:spPr>
          <a:xfrm>
            <a:off x="32207" y="5321527"/>
            <a:ext cx="5402235" cy="1200329"/>
          </a:xfrm>
          <a:prstGeom prst="rect">
            <a:avLst/>
          </a:prstGeom>
        </p:spPr>
        <p:txBody>
          <a:bodyPr wrap="square">
            <a:spAutoFit/>
          </a:bodyPr>
          <a:lstStyle/>
          <a:p>
            <a:pPr marL="1085850" lvl="2" indent="-171450">
              <a:buFont typeface="Wingdings" panose="05000000000000000000" pitchFamily="2" charset="2"/>
              <a:buChar char="ü"/>
            </a:pPr>
            <a:r>
              <a:rPr lang="es-ES" sz="1200" b="1" dirty="0">
                <a:solidFill>
                  <a:schemeClr val="tx2"/>
                </a:solidFill>
              </a:rPr>
              <a:t>Fecha de la conversación.</a:t>
            </a:r>
          </a:p>
          <a:p>
            <a:pPr marL="1085850" lvl="2" indent="-171450">
              <a:buFont typeface="Wingdings" panose="05000000000000000000" pitchFamily="2" charset="2"/>
              <a:buChar char="ü"/>
            </a:pPr>
            <a:r>
              <a:rPr lang="es-ES" sz="1200" b="1" dirty="0">
                <a:solidFill>
                  <a:schemeClr val="tx2"/>
                </a:solidFill>
              </a:rPr>
              <a:t>Persona (y cargo) con la que se ha hablado.</a:t>
            </a:r>
          </a:p>
          <a:p>
            <a:pPr marL="1085850" lvl="2" indent="-171450">
              <a:buFont typeface="Wingdings" panose="05000000000000000000" pitchFamily="2" charset="2"/>
              <a:buChar char="ü"/>
            </a:pPr>
            <a:r>
              <a:rPr lang="es-ES" sz="1200" b="1" dirty="0">
                <a:solidFill>
                  <a:schemeClr val="tx2"/>
                </a:solidFill>
              </a:rPr>
              <a:t>Brevísima descripción de lo tratado.</a:t>
            </a:r>
          </a:p>
          <a:p>
            <a:pPr marL="1085850" lvl="2" indent="-171450">
              <a:buFont typeface="Wingdings" panose="05000000000000000000" pitchFamily="2" charset="2"/>
              <a:buChar char="ü"/>
            </a:pPr>
            <a:r>
              <a:rPr lang="es-ES" sz="1200" b="1" dirty="0">
                <a:solidFill>
                  <a:schemeClr val="tx2"/>
                </a:solidFill>
              </a:rPr>
              <a:t>Fecha de próxima acción. (revisión de condiciones, próxima llamada para seguir si es que no se cierra en el momento, etc.)</a:t>
            </a:r>
          </a:p>
          <a:p>
            <a:pPr marL="1085850" lvl="2" indent="-171450">
              <a:buFont typeface="Wingdings" panose="05000000000000000000" pitchFamily="2" charset="2"/>
              <a:buChar char="ü"/>
            </a:pPr>
            <a:r>
              <a:rPr lang="es-ES" sz="1200" b="1" dirty="0">
                <a:solidFill>
                  <a:schemeClr val="tx2"/>
                </a:solidFill>
              </a:rPr>
              <a:t>Grabar nueva fecha de esta acción.</a:t>
            </a:r>
          </a:p>
        </p:txBody>
      </p:sp>
      <p:pic>
        <p:nvPicPr>
          <p:cNvPr id="57" name="Picture 2" descr="Grupo GAES - Sistemas Mecánicos - Donostia-San Sebastián, Spain ...">
            <a:extLst>
              <a:ext uri="{FF2B5EF4-FFF2-40B4-BE49-F238E27FC236}">
                <a16:creationId xmlns:a16="http://schemas.microsoft.com/office/drawing/2014/main" id="{CB70541B-ACD3-47D0-BB1E-D6A058C687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34365" y="669322"/>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028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Seguimiento de oferta</a:t>
            </a:r>
            <a:endParaRPr lang="es-ES" dirty="0">
              <a:solidFill>
                <a:schemeClr val="bg1"/>
              </a:solidFill>
            </a:endParaRPr>
          </a:p>
        </p:txBody>
      </p:sp>
      <p:grpSp>
        <p:nvGrpSpPr>
          <p:cNvPr id="218" name="Google Shape;7188;p75">
            <a:extLst>
              <a:ext uri="{FF2B5EF4-FFF2-40B4-BE49-F238E27FC236}">
                <a16:creationId xmlns:a16="http://schemas.microsoft.com/office/drawing/2014/main" id="{D2933438-25AD-F547-B14A-BB45C2FFD921}"/>
              </a:ext>
            </a:extLst>
          </p:cNvPr>
          <p:cNvGrpSpPr/>
          <p:nvPr/>
        </p:nvGrpSpPr>
        <p:grpSpPr>
          <a:xfrm>
            <a:off x="4498418" y="94085"/>
            <a:ext cx="364294" cy="351552"/>
            <a:chOff x="4718468" y="2306984"/>
            <a:chExt cx="364294" cy="351552"/>
          </a:xfrm>
        </p:grpSpPr>
        <p:sp>
          <p:nvSpPr>
            <p:cNvPr id="219" name="Google Shape;7189;p75">
              <a:extLst>
                <a:ext uri="{FF2B5EF4-FFF2-40B4-BE49-F238E27FC236}">
                  <a16:creationId xmlns:a16="http://schemas.microsoft.com/office/drawing/2014/main" id="{15A91A11-6155-4542-8475-EB62AE19DE81}"/>
                </a:ext>
              </a:extLst>
            </p:cNvPr>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7190;p75">
              <a:extLst>
                <a:ext uri="{FF2B5EF4-FFF2-40B4-BE49-F238E27FC236}">
                  <a16:creationId xmlns:a16="http://schemas.microsoft.com/office/drawing/2014/main" id="{248D4638-68AA-9A4A-96D9-2C1807EAB98B}"/>
                </a:ext>
              </a:extLst>
            </p:cNvPr>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7191;p75">
              <a:extLst>
                <a:ext uri="{FF2B5EF4-FFF2-40B4-BE49-F238E27FC236}">
                  <a16:creationId xmlns:a16="http://schemas.microsoft.com/office/drawing/2014/main" id="{3442D794-3004-1647-8978-B5BF90324A92}"/>
                </a:ext>
              </a:extLst>
            </p:cNvPr>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7192;p75">
              <a:extLst>
                <a:ext uri="{FF2B5EF4-FFF2-40B4-BE49-F238E27FC236}">
                  <a16:creationId xmlns:a16="http://schemas.microsoft.com/office/drawing/2014/main" id="{6E6893BF-1CA1-CC47-A28B-B1F269EEE6E9}"/>
                </a:ext>
              </a:extLst>
            </p:cNvPr>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7193;p75">
              <a:extLst>
                <a:ext uri="{FF2B5EF4-FFF2-40B4-BE49-F238E27FC236}">
                  <a16:creationId xmlns:a16="http://schemas.microsoft.com/office/drawing/2014/main" id="{14C70336-2F79-2741-B94C-B00F32F6FAA6}"/>
                </a:ext>
              </a:extLst>
            </p:cNvPr>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7194;p75">
              <a:extLst>
                <a:ext uri="{FF2B5EF4-FFF2-40B4-BE49-F238E27FC236}">
                  <a16:creationId xmlns:a16="http://schemas.microsoft.com/office/drawing/2014/main" id="{30EF7FE8-99E3-3B47-9158-D1BC5E381C6C}"/>
                </a:ext>
              </a:extLst>
            </p:cNvPr>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7195;p75">
              <a:extLst>
                <a:ext uri="{FF2B5EF4-FFF2-40B4-BE49-F238E27FC236}">
                  <a16:creationId xmlns:a16="http://schemas.microsoft.com/office/drawing/2014/main" id="{C04326B5-CBED-6E46-B4FD-1AD6652AEC19}"/>
                </a:ext>
              </a:extLst>
            </p:cNvPr>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7196;p75">
              <a:extLst>
                <a:ext uri="{FF2B5EF4-FFF2-40B4-BE49-F238E27FC236}">
                  <a16:creationId xmlns:a16="http://schemas.microsoft.com/office/drawing/2014/main" id="{F0A4D9E5-1E07-F349-B5CE-B233B1A63637}"/>
                </a:ext>
              </a:extLst>
            </p:cNvPr>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7197;p75">
              <a:extLst>
                <a:ext uri="{FF2B5EF4-FFF2-40B4-BE49-F238E27FC236}">
                  <a16:creationId xmlns:a16="http://schemas.microsoft.com/office/drawing/2014/main" id="{FF66C609-03A9-6D4F-8413-DFDED66F7FBB}"/>
                </a:ext>
              </a:extLst>
            </p:cNvPr>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7198;p75">
              <a:extLst>
                <a:ext uri="{FF2B5EF4-FFF2-40B4-BE49-F238E27FC236}">
                  <a16:creationId xmlns:a16="http://schemas.microsoft.com/office/drawing/2014/main" id="{B8BEE2F4-1534-4240-BD7C-36FFBED79DC4}"/>
                </a:ext>
              </a:extLst>
            </p:cNvPr>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1 Grupo"/>
          <p:cNvGrpSpPr/>
          <p:nvPr/>
        </p:nvGrpSpPr>
        <p:grpSpPr>
          <a:xfrm>
            <a:off x="318020" y="751285"/>
            <a:ext cx="8298838" cy="5617003"/>
            <a:chOff x="1745933" y="860403"/>
            <a:chExt cx="8298838" cy="5617003"/>
          </a:xfrm>
        </p:grpSpPr>
        <p:pic>
          <p:nvPicPr>
            <p:cNvPr id="18" name="16 Imagen">
              <a:extLst>
                <a:ext uri="{FF2B5EF4-FFF2-40B4-BE49-F238E27FC236}">
                  <a16:creationId xmlns:a16="http://schemas.microsoft.com/office/drawing/2014/main" id="{00000000-0008-0000-0600-000011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01" b="3807"/>
            <a:stretch/>
          </p:blipFill>
          <p:spPr>
            <a:xfrm>
              <a:off x="1745933" y="860403"/>
              <a:ext cx="8298838" cy="5617003"/>
            </a:xfrm>
            <a:prstGeom prst="rect">
              <a:avLst/>
            </a:prstGeom>
            <a:ln>
              <a:noFill/>
            </a:ln>
            <a:effectLst>
              <a:outerShdw blurRad="292100" dist="139700" dir="2700000" algn="tl" rotWithShape="0">
                <a:srgbClr val="333333">
                  <a:alpha val="65000"/>
                </a:srgbClr>
              </a:outerShdw>
            </a:effectLst>
          </p:spPr>
        </p:pic>
        <p:sp>
          <p:nvSpPr>
            <p:cNvPr id="19" name="Flecha derecha 18">
              <a:extLst>
                <a:ext uri="{FF2B5EF4-FFF2-40B4-BE49-F238E27FC236}">
                  <a16:creationId xmlns:a16="http://schemas.microsoft.com/office/drawing/2014/main" id="{BDA2B8A0-180E-E445-A069-9548C9FAD285}"/>
                </a:ext>
              </a:extLst>
            </p:cNvPr>
            <p:cNvSpPr/>
            <p:nvPr/>
          </p:nvSpPr>
          <p:spPr>
            <a:xfrm rot="10800000">
              <a:off x="4649893" y="2284320"/>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29" name="Grupo 228">
              <a:extLst>
                <a:ext uri="{FF2B5EF4-FFF2-40B4-BE49-F238E27FC236}">
                  <a16:creationId xmlns:a16="http://schemas.microsoft.com/office/drawing/2014/main" id="{D7A2F7F4-E1BA-7B43-AB0B-EB4123DDA1F5}"/>
                </a:ext>
              </a:extLst>
            </p:cNvPr>
            <p:cNvGrpSpPr/>
            <p:nvPr/>
          </p:nvGrpSpPr>
          <p:grpSpPr>
            <a:xfrm>
              <a:off x="5201817" y="2100759"/>
              <a:ext cx="465000" cy="392400"/>
              <a:chOff x="444367" y="3815225"/>
              <a:chExt cx="465000" cy="392400"/>
            </a:xfrm>
          </p:grpSpPr>
          <p:sp>
            <p:nvSpPr>
              <p:cNvPr id="230" name="Google Shape;2355;p57">
                <a:extLst>
                  <a:ext uri="{FF2B5EF4-FFF2-40B4-BE49-F238E27FC236}">
                    <a16:creationId xmlns:a16="http://schemas.microsoft.com/office/drawing/2014/main" id="{311EF6BB-6444-AD45-9AFB-D2E313D48405}"/>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58;p57">
                <a:extLst>
                  <a:ext uri="{FF2B5EF4-FFF2-40B4-BE49-F238E27FC236}">
                    <a16:creationId xmlns:a16="http://schemas.microsoft.com/office/drawing/2014/main" id="{062B8E8A-50C3-5346-8E7A-CEA4345FD067}"/>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11</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grpSp>
        <p:nvGrpSpPr>
          <p:cNvPr id="34" name="33 Grupo"/>
          <p:cNvGrpSpPr/>
          <p:nvPr/>
        </p:nvGrpSpPr>
        <p:grpSpPr>
          <a:xfrm>
            <a:off x="1473907" y="1418801"/>
            <a:ext cx="10320060" cy="4368813"/>
            <a:chOff x="607065" y="1370683"/>
            <a:chExt cx="10320060" cy="4368813"/>
          </a:xfrm>
        </p:grpSpPr>
        <p:sp>
          <p:nvSpPr>
            <p:cNvPr id="35"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1.</a:t>
              </a:r>
              <a:endParaRPr dirty="0">
                <a:solidFill>
                  <a:schemeClr val="accent1"/>
                </a:solidFill>
                <a:latin typeface="Abel"/>
                <a:ea typeface="Abel"/>
                <a:cs typeface="Abel"/>
                <a:sym typeface="Abel"/>
              </a:endParaRPr>
            </a:p>
          </p:txBody>
        </p:sp>
        <p:sp>
          <p:nvSpPr>
            <p:cNvPr id="36" name="Google Shape;1497;p43">
              <a:extLst>
                <a:ext uri="{FF2B5EF4-FFF2-40B4-BE49-F238E27FC236}">
                  <a16:creationId xmlns:a16="http://schemas.microsoft.com/office/drawing/2014/main" id="{F4646B9C-1E45-DF4A-9148-100A4B879E93}"/>
                </a:ext>
              </a:extLst>
            </p:cNvPr>
            <p:cNvSpPr/>
            <p:nvPr/>
          </p:nvSpPr>
          <p:spPr>
            <a:xfrm>
              <a:off x="7545099" y="1579783"/>
              <a:ext cx="3382026" cy="4159713"/>
            </a:xfrm>
            <a:prstGeom prst="roundRect">
              <a:avLst>
                <a:gd name="adj" fmla="val 16667"/>
              </a:avLst>
            </a:prstGeom>
            <a:noFill/>
            <a:ln>
              <a:noFill/>
            </a:ln>
          </p:spPr>
          <p:txBody>
            <a:bodyPr spcFirstLastPara="1" wrap="square" lIns="91425" tIns="91425" rIns="91425" bIns="91425" anchor="ctr" anchorCtr="0">
              <a:noAutofit/>
            </a:bodyPr>
            <a:lstStyle/>
            <a:p>
              <a:pPr marL="628650" lvl="1" indent="-171450" algn="just">
                <a:buFont typeface="Wingdings" panose="05000000000000000000" pitchFamily="2" charset="2"/>
                <a:buChar char="ü"/>
              </a:pPr>
              <a:r>
                <a:rPr lang="es-ES" sz="1200" b="1" dirty="0">
                  <a:solidFill>
                    <a:schemeClr val="tx2"/>
                  </a:solidFill>
                </a:rPr>
                <a:t>La tarea de seguimiento de ofertas y la actualización en el sistema de estas es la última labor para acometer en el día de cada comercial tanto de exterior como de interior.</a:t>
              </a:r>
            </a:p>
            <a:p>
              <a:pPr lvl="1" algn="just"/>
              <a:endParaRPr lang="es-ES" sz="1200" b="1" dirty="0">
                <a:solidFill>
                  <a:schemeClr val="tx2"/>
                </a:solidFill>
              </a:endParaRPr>
            </a:p>
            <a:p>
              <a:pPr marL="628650" lvl="1" indent="-171450" algn="just">
                <a:buFont typeface="Wingdings" panose="05000000000000000000" pitchFamily="2" charset="2"/>
                <a:buChar char="ü"/>
              </a:pPr>
              <a:r>
                <a:rPr lang="es-ES" sz="1200" b="1" dirty="0">
                  <a:solidFill>
                    <a:schemeClr val="tx2"/>
                  </a:solidFill>
                </a:rPr>
                <a:t>Todas las ofertas deben de estar cerradas antes de terminar la semana. El lunes hay reunión comercial para analizar y reportar.</a:t>
              </a:r>
            </a:p>
            <a:p>
              <a:pPr lvl="1" algn="just"/>
              <a:endParaRPr lang="es-ES" sz="1200" b="1" dirty="0">
                <a:solidFill>
                  <a:schemeClr val="tx2"/>
                </a:solidFill>
              </a:endParaRPr>
            </a:p>
            <a:p>
              <a:pPr marL="628650" lvl="1" indent="-171450" algn="just">
                <a:buFont typeface="Wingdings" panose="05000000000000000000" pitchFamily="2" charset="2"/>
                <a:buChar char="ü"/>
              </a:pPr>
              <a:r>
                <a:rPr lang="es-ES" sz="1200" b="1" dirty="0">
                  <a:solidFill>
                    <a:schemeClr val="tx2"/>
                  </a:solidFill>
                </a:rPr>
                <a:t>Se deben de actualizar los estados desde el mismo momento que se elabora la oferta, en el mismo momento que se realiza el seguimiento, cuando se realiza la conversión a pedido o si por lo que fuera la operación se pierde, también hay que registrar comentarios. (ver tutorial de Alejandro Saavedra)</a:t>
              </a:r>
            </a:p>
          </p:txBody>
        </p:sp>
      </p:grpSp>
      <p:grpSp>
        <p:nvGrpSpPr>
          <p:cNvPr id="38" name="Google Shape;531;p25">
            <a:extLst>
              <a:ext uri="{FF2B5EF4-FFF2-40B4-BE49-F238E27FC236}">
                <a16:creationId xmlns:a16="http://schemas.microsoft.com/office/drawing/2014/main" id="{55EACD3D-238D-C740-AC28-D72E5BB5C22C}"/>
              </a:ext>
            </a:extLst>
          </p:cNvPr>
          <p:cNvGrpSpPr/>
          <p:nvPr/>
        </p:nvGrpSpPr>
        <p:grpSpPr>
          <a:xfrm>
            <a:off x="10105389" y="912030"/>
            <a:ext cx="474065" cy="511964"/>
            <a:chOff x="4393950" y="1610600"/>
            <a:chExt cx="343675" cy="371150"/>
          </a:xfrm>
        </p:grpSpPr>
        <p:sp>
          <p:nvSpPr>
            <p:cNvPr id="39" name="Google Shape;532;p25">
              <a:extLst>
                <a:ext uri="{FF2B5EF4-FFF2-40B4-BE49-F238E27FC236}">
                  <a16:creationId xmlns:a16="http://schemas.microsoft.com/office/drawing/2014/main" id="{FF33D2AD-2F24-4F49-A6F3-4E9E1714DB4B}"/>
                </a:ext>
              </a:extLst>
            </p:cNvPr>
            <p:cNvSpPr/>
            <p:nvPr/>
          </p:nvSpPr>
          <p:spPr>
            <a:xfrm>
              <a:off x="4535075" y="1945425"/>
              <a:ext cx="61650" cy="36325"/>
            </a:xfrm>
            <a:custGeom>
              <a:avLst/>
              <a:gdLst/>
              <a:ahLst/>
              <a:cxnLst/>
              <a:rect l="l" t="t" r="r" b="b"/>
              <a:pathLst>
                <a:path w="2466" h="1453" extrusionOk="0">
                  <a:moveTo>
                    <a:pt x="0" y="1"/>
                  </a:moveTo>
                  <a:lnTo>
                    <a:pt x="0" y="216"/>
                  </a:lnTo>
                  <a:cubicBezTo>
                    <a:pt x="0" y="894"/>
                    <a:pt x="550" y="1453"/>
                    <a:pt x="1237" y="1453"/>
                  </a:cubicBezTo>
                  <a:cubicBezTo>
                    <a:pt x="1916" y="1453"/>
                    <a:pt x="2466" y="903"/>
                    <a:pt x="2466" y="216"/>
                  </a:cubicBezTo>
                  <a:lnTo>
                    <a:pt x="2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33;p25">
              <a:extLst>
                <a:ext uri="{FF2B5EF4-FFF2-40B4-BE49-F238E27FC236}">
                  <a16:creationId xmlns:a16="http://schemas.microsoft.com/office/drawing/2014/main" id="{54B16FE1-38CA-E640-80E5-A6F53CBFA91F}"/>
                </a:ext>
              </a:extLst>
            </p:cNvPr>
            <p:cNvSpPr/>
            <p:nvPr/>
          </p:nvSpPr>
          <p:spPr>
            <a:xfrm>
              <a:off x="4507150" y="1872400"/>
              <a:ext cx="117300" cy="91325"/>
            </a:xfrm>
            <a:custGeom>
              <a:avLst/>
              <a:gdLst/>
              <a:ahLst/>
              <a:cxnLst/>
              <a:rect l="l" t="t" r="r" b="b"/>
              <a:pathLst>
                <a:path w="4692" h="3653" extrusionOk="0">
                  <a:moveTo>
                    <a:pt x="0" y="1"/>
                  </a:moveTo>
                  <a:lnTo>
                    <a:pt x="0" y="2260"/>
                  </a:lnTo>
                  <a:cubicBezTo>
                    <a:pt x="0" y="3025"/>
                    <a:pt x="1048" y="3652"/>
                    <a:pt x="2346" y="3652"/>
                  </a:cubicBezTo>
                  <a:cubicBezTo>
                    <a:pt x="3643" y="3652"/>
                    <a:pt x="4691" y="3025"/>
                    <a:pt x="4691" y="2260"/>
                  </a:cubicBezTo>
                  <a:lnTo>
                    <a:pt x="4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34;p25">
              <a:extLst>
                <a:ext uri="{FF2B5EF4-FFF2-40B4-BE49-F238E27FC236}">
                  <a16:creationId xmlns:a16="http://schemas.microsoft.com/office/drawing/2014/main" id="{D3449AC2-C781-E947-89D7-7EA6DAD7B8B3}"/>
                </a:ext>
              </a:extLst>
            </p:cNvPr>
            <p:cNvSpPr/>
            <p:nvPr/>
          </p:nvSpPr>
          <p:spPr>
            <a:xfrm>
              <a:off x="4507150" y="1910000"/>
              <a:ext cx="117500" cy="53500"/>
            </a:xfrm>
            <a:custGeom>
              <a:avLst/>
              <a:gdLst/>
              <a:ahLst/>
              <a:cxnLst/>
              <a:rect l="l" t="t" r="r" b="b"/>
              <a:pathLst>
                <a:path w="4700" h="2140" extrusionOk="0">
                  <a:moveTo>
                    <a:pt x="0" y="0"/>
                  </a:moveTo>
                  <a:lnTo>
                    <a:pt x="0" y="756"/>
                  </a:lnTo>
                  <a:cubicBezTo>
                    <a:pt x="0" y="1521"/>
                    <a:pt x="1057" y="2140"/>
                    <a:pt x="2354" y="2140"/>
                  </a:cubicBezTo>
                  <a:cubicBezTo>
                    <a:pt x="3643" y="2140"/>
                    <a:pt x="4700" y="1521"/>
                    <a:pt x="4700" y="756"/>
                  </a:cubicBezTo>
                  <a:lnTo>
                    <a:pt x="4700" y="0"/>
                  </a:lnTo>
                  <a:cubicBezTo>
                    <a:pt x="4700" y="774"/>
                    <a:pt x="3643" y="1392"/>
                    <a:pt x="2354" y="1392"/>
                  </a:cubicBezTo>
                  <a:cubicBezTo>
                    <a:pt x="1048" y="1392"/>
                    <a:pt x="0" y="77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35;p25">
              <a:extLst>
                <a:ext uri="{FF2B5EF4-FFF2-40B4-BE49-F238E27FC236}">
                  <a16:creationId xmlns:a16="http://schemas.microsoft.com/office/drawing/2014/main" id="{06A4AED5-89B1-CD41-B0F1-7B527B76F4ED}"/>
                </a:ext>
              </a:extLst>
            </p:cNvPr>
            <p:cNvSpPr/>
            <p:nvPr/>
          </p:nvSpPr>
          <p:spPr>
            <a:xfrm>
              <a:off x="4507150" y="1872400"/>
              <a:ext cx="117500" cy="53525"/>
            </a:xfrm>
            <a:custGeom>
              <a:avLst/>
              <a:gdLst/>
              <a:ahLst/>
              <a:cxnLst/>
              <a:rect l="l" t="t" r="r" b="b"/>
              <a:pathLst>
                <a:path w="4700" h="2141" extrusionOk="0">
                  <a:moveTo>
                    <a:pt x="0" y="1"/>
                  </a:moveTo>
                  <a:lnTo>
                    <a:pt x="0" y="748"/>
                  </a:lnTo>
                  <a:cubicBezTo>
                    <a:pt x="0" y="1522"/>
                    <a:pt x="1057" y="2140"/>
                    <a:pt x="2354" y="2140"/>
                  </a:cubicBezTo>
                  <a:cubicBezTo>
                    <a:pt x="3643" y="2140"/>
                    <a:pt x="4700" y="1522"/>
                    <a:pt x="4700" y="748"/>
                  </a:cubicBezTo>
                  <a:lnTo>
                    <a:pt x="4700" y="1"/>
                  </a:lnTo>
                  <a:cubicBezTo>
                    <a:pt x="4700" y="766"/>
                    <a:pt x="3643" y="1384"/>
                    <a:pt x="2354" y="1384"/>
                  </a:cubicBezTo>
                  <a:cubicBezTo>
                    <a:pt x="1048" y="1384"/>
                    <a:pt x="0" y="76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36;p25">
              <a:extLst>
                <a:ext uri="{FF2B5EF4-FFF2-40B4-BE49-F238E27FC236}">
                  <a16:creationId xmlns:a16="http://schemas.microsoft.com/office/drawing/2014/main" id="{3934198C-0324-4C42-9F2F-BDA1E13FB238}"/>
                </a:ext>
              </a:extLst>
            </p:cNvPr>
            <p:cNvSpPr/>
            <p:nvPr/>
          </p:nvSpPr>
          <p:spPr>
            <a:xfrm>
              <a:off x="4461825" y="1674900"/>
              <a:ext cx="227475" cy="232125"/>
            </a:xfrm>
            <a:custGeom>
              <a:avLst/>
              <a:gdLst/>
              <a:ahLst/>
              <a:cxnLst/>
              <a:rect l="l" t="t" r="r" b="b"/>
              <a:pathLst>
                <a:path w="9099" h="9285" extrusionOk="0">
                  <a:moveTo>
                    <a:pt x="4166" y="1"/>
                  </a:moveTo>
                  <a:cubicBezTo>
                    <a:pt x="1987" y="1"/>
                    <a:pt x="1" y="1749"/>
                    <a:pt x="1" y="4164"/>
                  </a:cubicBezTo>
                  <a:cubicBezTo>
                    <a:pt x="1" y="5538"/>
                    <a:pt x="679" y="6827"/>
                    <a:pt x="1813" y="7600"/>
                  </a:cubicBezTo>
                  <a:lnTo>
                    <a:pt x="1813" y="7901"/>
                  </a:lnTo>
                  <a:cubicBezTo>
                    <a:pt x="1813" y="8666"/>
                    <a:pt x="2870" y="9284"/>
                    <a:pt x="4159" y="9284"/>
                  </a:cubicBezTo>
                  <a:cubicBezTo>
                    <a:pt x="5456" y="9284"/>
                    <a:pt x="6513" y="8666"/>
                    <a:pt x="6513" y="7901"/>
                  </a:cubicBezTo>
                  <a:lnTo>
                    <a:pt x="6513" y="7600"/>
                  </a:lnTo>
                  <a:cubicBezTo>
                    <a:pt x="9099" y="5830"/>
                    <a:pt x="8875" y="1947"/>
                    <a:pt x="6100" y="487"/>
                  </a:cubicBezTo>
                  <a:cubicBezTo>
                    <a:pt x="5470" y="153"/>
                    <a:pt x="4809" y="1"/>
                    <a:pt x="4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37;p25">
              <a:extLst>
                <a:ext uri="{FF2B5EF4-FFF2-40B4-BE49-F238E27FC236}">
                  <a16:creationId xmlns:a16="http://schemas.microsoft.com/office/drawing/2014/main" id="{DBCB2BAE-17B0-EB46-A3B0-3909996620D4}"/>
                </a:ext>
              </a:extLst>
            </p:cNvPr>
            <p:cNvSpPr/>
            <p:nvPr/>
          </p:nvSpPr>
          <p:spPr>
            <a:xfrm>
              <a:off x="4507150" y="1837625"/>
              <a:ext cx="117300" cy="69400"/>
            </a:xfrm>
            <a:custGeom>
              <a:avLst/>
              <a:gdLst/>
              <a:ahLst/>
              <a:cxnLst/>
              <a:rect l="l" t="t" r="r" b="b"/>
              <a:pathLst>
                <a:path w="4692" h="2776" extrusionOk="0">
                  <a:moveTo>
                    <a:pt x="2346" y="0"/>
                  </a:moveTo>
                  <a:cubicBezTo>
                    <a:pt x="1048" y="0"/>
                    <a:pt x="0" y="627"/>
                    <a:pt x="0" y="1392"/>
                  </a:cubicBezTo>
                  <a:cubicBezTo>
                    <a:pt x="0" y="2157"/>
                    <a:pt x="1048" y="2775"/>
                    <a:pt x="2346" y="2775"/>
                  </a:cubicBezTo>
                  <a:cubicBezTo>
                    <a:pt x="3643" y="2775"/>
                    <a:pt x="4691" y="2157"/>
                    <a:pt x="4691" y="1392"/>
                  </a:cubicBezTo>
                  <a:cubicBezTo>
                    <a:pt x="4691" y="627"/>
                    <a:pt x="3643" y="0"/>
                    <a:pt x="2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38;p25">
              <a:extLst>
                <a:ext uri="{FF2B5EF4-FFF2-40B4-BE49-F238E27FC236}">
                  <a16:creationId xmlns:a16="http://schemas.microsoft.com/office/drawing/2014/main" id="{33C69190-75F4-1749-B22F-8E4F32AB77B6}"/>
                </a:ext>
              </a:extLst>
            </p:cNvPr>
            <p:cNvSpPr/>
            <p:nvPr/>
          </p:nvSpPr>
          <p:spPr>
            <a:xfrm>
              <a:off x="4522175" y="1715025"/>
              <a:ext cx="87025" cy="162150"/>
            </a:xfrm>
            <a:custGeom>
              <a:avLst/>
              <a:gdLst/>
              <a:ahLst/>
              <a:cxnLst/>
              <a:rect l="l" t="t" r="r" b="b"/>
              <a:pathLst>
                <a:path w="3481" h="6486" extrusionOk="0">
                  <a:moveTo>
                    <a:pt x="1542" y="1"/>
                  </a:moveTo>
                  <a:cubicBezTo>
                    <a:pt x="1511" y="1"/>
                    <a:pt x="1479" y="12"/>
                    <a:pt x="1453" y="33"/>
                  </a:cubicBezTo>
                  <a:cubicBezTo>
                    <a:pt x="1315" y="127"/>
                    <a:pt x="1229" y="291"/>
                    <a:pt x="1229" y="462"/>
                  </a:cubicBezTo>
                  <a:lnTo>
                    <a:pt x="1229" y="608"/>
                  </a:lnTo>
                  <a:cubicBezTo>
                    <a:pt x="576" y="1055"/>
                    <a:pt x="130" y="1828"/>
                    <a:pt x="130" y="2567"/>
                  </a:cubicBezTo>
                  <a:cubicBezTo>
                    <a:pt x="130" y="2971"/>
                    <a:pt x="224" y="3212"/>
                    <a:pt x="413" y="3332"/>
                  </a:cubicBezTo>
                  <a:cubicBezTo>
                    <a:pt x="413" y="3332"/>
                    <a:pt x="1100" y="3761"/>
                    <a:pt x="1246" y="3796"/>
                  </a:cubicBezTo>
                  <a:lnTo>
                    <a:pt x="1246" y="4741"/>
                  </a:lnTo>
                  <a:cubicBezTo>
                    <a:pt x="1133" y="4780"/>
                    <a:pt x="1015" y="4799"/>
                    <a:pt x="896" y="4799"/>
                  </a:cubicBezTo>
                  <a:cubicBezTo>
                    <a:pt x="753" y="4799"/>
                    <a:pt x="609" y="4771"/>
                    <a:pt x="473" y="4715"/>
                  </a:cubicBezTo>
                  <a:cubicBezTo>
                    <a:pt x="453" y="4709"/>
                    <a:pt x="433" y="4707"/>
                    <a:pt x="413" y="4707"/>
                  </a:cubicBezTo>
                  <a:cubicBezTo>
                    <a:pt x="374" y="4707"/>
                    <a:pt x="336" y="4718"/>
                    <a:pt x="301" y="4741"/>
                  </a:cubicBezTo>
                  <a:cubicBezTo>
                    <a:pt x="121" y="4861"/>
                    <a:pt x="9" y="5067"/>
                    <a:pt x="9" y="5291"/>
                  </a:cubicBezTo>
                  <a:cubicBezTo>
                    <a:pt x="1" y="5368"/>
                    <a:pt x="26" y="5445"/>
                    <a:pt x="87" y="5506"/>
                  </a:cubicBezTo>
                  <a:cubicBezTo>
                    <a:pt x="87" y="5506"/>
                    <a:pt x="765" y="5926"/>
                    <a:pt x="834" y="5935"/>
                  </a:cubicBezTo>
                  <a:cubicBezTo>
                    <a:pt x="972" y="5978"/>
                    <a:pt x="1109" y="6004"/>
                    <a:pt x="1246" y="6004"/>
                  </a:cubicBezTo>
                  <a:cubicBezTo>
                    <a:pt x="1255" y="6038"/>
                    <a:pt x="1281" y="6064"/>
                    <a:pt x="1315" y="6081"/>
                  </a:cubicBezTo>
                  <a:lnTo>
                    <a:pt x="1994" y="6476"/>
                  </a:lnTo>
                  <a:cubicBezTo>
                    <a:pt x="2012" y="6482"/>
                    <a:pt x="2030" y="6485"/>
                    <a:pt x="2048" y="6485"/>
                  </a:cubicBezTo>
                  <a:cubicBezTo>
                    <a:pt x="2081" y="6485"/>
                    <a:pt x="2112" y="6476"/>
                    <a:pt x="2140" y="6459"/>
                  </a:cubicBezTo>
                  <a:cubicBezTo>
                    <a:pt x="2277" y="6356"/>
                    <a:pt x="2355" y="6193"/>
                    <a:pt x="2363" y="6030"/>
                  </a:cubicBezTo>
                  <a:lnTo>
                    <a:pt x="2363" y="5609"/>
                  </a:lnTo>
                  <a:cubicBezTo>
                    <a:pt x="3025" y="5145"/>
                    <a:pt x="3472" y="4371"/>
                    <a:pt x="3472" y="3607"/>
                  </a:cubicBezTo>
                  <a:cubicBezTo>
                    <a:pt x="3480" y="3246"/>
                    <a:pt x="3394" y="3005"/>
                    <a:pt x="3222" y="2877"/>
                  </a:cubicBezTo>
                  <a:cubicBezTo>
                    <a:pt x="3197" y="2859"/>
                    <a:pt x="2544" y="2481"/>
                    <a:pt x="2544" y="2481"/>
                  </a:cubicBezTo>
                  <a:cubicBezTo>
                    <a:pt x="2484" y="2438"/>
                    <a:pt x="2415" y="2413"/>
                    <a:pt x="2346" y="2395"/>
                  </a:cubicBezTo>
                  <a:lnTo>
                    <a:pt x="2346" y="1493"/>
                  </a:lnTo>
                  <a:cubicBezTo>
                    <a:pt x="2436" y="1472"/>
                    <a:pt x="2527" y="1461"/>
                    <a:pt x="2617" y="1461"/>
                  </a:cubicBezTo>
                  <a:cubicBezTo>
                    <a:pt x="2707" y="1461"/>
                    <a:pt x="2797" y="1472"/>
                    <a:pt x="2887" y="1493"/>
                  </a:cubicBezTo>
                  <a:cubicBezTo>
                    <a:pt x="2900" y="1495"/>
                    <a:pt x="2913" y="1497"/>
                    <a:pt x="2926" y="1497"/>
                  </a:cubicBezTo>
                  <a:cubicBezTo>
                    <a:pt x="2965" y="1497"/>
                    <a:pt x="3003" y="1487"/>
                    <a:pt x="3042" y="1468"/>
                  </a:cubicBezTo>
                  <a:cubicBezTo>
                    <a:pt x="3222" y="1339"/>
                    <a:pt x="3334" y="1132"/>
                    <a:pt x="3334" y="909"/>
                  </a:cubicBezTo>
                  <a:cubicBezTo>
                    <a:pt x="3343" y="832"/>
                    <a:pt x="3317" y="754"/>
                    <a:pt x="3257" y="694"/>
                  </a:cubicBezTo>
                  <a:lnTo>
                    <a:pt x="2561" y="291"/>
                  </a:lnTo>
                  <a:cubicBezTo>
                    <a:pt x="2544" y="282"/>
                    <a:pt x="2518" y="273"/>
                    <a:pt x="2492" y="265"/>
                  </a:cubicBezTo>
                  <a:cubicBezTo>
                    <a:pt x="2405" y="245"/>
                    <a:pt x="2313" y="234"/>
                    <a:pt x="2222" y="234"/>
                  </a:cubicBezTo>
                  <a:cubicBezTo>
                    <a:pt x="2150" y="234"/>
                    <a:pt x="2079" y="241"/>
                    <a:pt x="2011" y="256"/>
                  </a:cubicBezTo>
                  <a:lnTo>
                    <a:pt x="1599" y="16"/>
                  </a:lnTo>
                  <a:cubicBezTo>
                    <a:pt x="1582" y="5"/>
                    <a:pt x="1562" y="1"/>
                    <a:pt x="1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39;p25">
              <a:extLst>
                <a:ext uri="{FF2B5EF4-FFF2-40B4-BE49-F238E27FC236}">
                  <a16:creationId xmlns:a16="http://schemas.microsoft.com/office/drawing/2014/main" id="{3D54AEAA-49DC-114C-B962-7F3119F913A3}"/>
                </a:ext>
              </a:extLst>
            </p:cNvPr>
            <p:cNvSpPr/>
            <p:nvPr/>
          </p:nvSpPr>
          <p:spPr>
            <a:xfrm>
              <a:off x="4539575" y="1724950"/>
              <a:ext cx="69625" cy="152450"/>
            </a:xfrm>
            <a:custGeom>
              <a:avLst/>
              <a:gdLst/>
              <a:ahLst/>
              <a:cxnLst/>
              <a:rect l="l" t="t" r="r" b="b"/>
              <a:pathLst>
                <a:path w="2785" h="6098" extrusionOk="0">
                  <a:moveTo>
                    <a:pt x="1238" y="1294"/>
                  </a:moveTo>
                  <a:lnTo>
                    <a:pt x="1238" y="2522"/>
                  </a:lnTo>
                  <a:cubicBezTo>
                    <a:pt x="1172" y="2533"/>
                    <a:pt x="1113" y="2538"/>
                    <a:pt x="1062" y="2538"/>
                  </a:cubicBezTo>
                  <a:cubicBezTo>
                    <a:pt x="808" y="2538"/>
                    <a:pt x="731" y="2413"/>
                    <a:pt x="731" y="2170"/>
                  </a:cubicBezTo>
                  <a:cubicBezTo>
                    <a:pt x="748" y="1809"/>
                    <a:pt x="937" y="1483"/>
                    <a:pt x="1238" y="1294"/>
                  </a:cubicBezTo>
                  <a:close/>
                  <a:moveTo>
                    <a:pt x="1828" y="3238"/>
                  </a:moveTo>
                  <a:cubicBezTo>
                    <a:pt x="2088" y="3238"/>
                    <a:pt x="2166" y="3364"/>
                    <a:pt x="2166" y="3622"/>
                  </a:cubicBezTo>
                  <a:cubicBezTo>
                    <a:pt x="2166" y="3957"/>
                    <a:pt x="1985" y="4284"/>
                    <a:pt x="1650" y="4524"/>
                  </a:cubicBezTo>
                  <a:lnTo>
                    <a:pt x="1650" y="3253"/>
                  </a:lnTo>
                  <a:cubicBezTo>
                    <a:pt x="1717" y="3243"/>
                    <a:pt x="1776" y="3238"/>
                    <a:pt x="1828" y="3238"/>
                  </a:cubicBezTo>
                  <a:close/>
                  <a:moveTo>
                    <a:pt x="1538" y="1"/>
                  </a:moveTo>
                  <a:cubicBezTo>
                    <a:pt x="1510" y="1"/>
                    <a:pt x="1478" y="10"/>
                    <a:pt x="1444" y="31"/>
                  </a:cubicBezTo>
                  <a:cubicBezTo>
                    <a:pt x="1306" y="125"/>
                    <a:pt x="1221" y="289"/>
                    <a:pt x="1221" y="461"/>
                  </a:cubicBezTo>
                  <a:lnTo>
                    <a:pt x="1221" y="607"/>
                  </a:lnTo>
                  <a:cubicBezTo>
                    <a:pt x="559" y="1053"/>
                    <a:pt x="121" y="1827"/>
                    <a:pt x="121" y="2574"/>
                  </a:cubicBezTo>
                  <a:cubicBezTo>
                    <a:pt x="121" y="3183"/>
                    <a:pt x="330" y="3425"/>
                    <a:pt x="777" y="3425"/>
                  </a:cubicBezTo>
                  <a:cubicBezTo>
                    <a:pt x="909" y="3425"/>
                    <a:pt x="1063" y="3404"/>
                    <a:pt x="1238" y="3364"/>
                  </a:cubicBezTo>
                  <a:lnTo>
                    <a:pt x="1238" y="4739"/>
                  </a:lnTo>
                  <a:cubicBezTo>
                    <a:pt x="1121" y="4783"/>
                    <a:pt x="997" y="4805"/>
                    <a:pt x="874" y="4805"/>
                  </a:cubicBezTo>
                  <a:cubicBezTo>
                    <a:pt x="733" y="4805"/>
                    <a:pt x="593" y="4777"/>
                    <a:pt x="465" y="4722"/>
                  </a:cubicBezTo>
                  <a:cubicBezTo>
                    <a:pt x="441" y="4712"/>
                    <a:pt x="417" y="4707"/>
                    <a:pt x="394" y="4707"/>
                  </a:cubicBezTo>
                  <a:cubicBezTo>
                    <a:pt x="358" y="4707"/>
                    <a:pt x="324" y="4718"/>
                    <a:pt x="293" y="4739"/>
                  </a:cubicBezTo>
                  <a:cubicBezTo>
                    <a:pt x="112" y="4868"/>
                    <a:pt x="1" y="5074"/>
                    <a:pt x="1" y="5289"/>
                  </a:cubicBezTo>
                  <a:cubicBezTo>
                    <a:pt x="1" y="5435"/>
                    <a:pt x="52" y="5521"/>
                    <a:pt x="147" y="5547"/>
                  </a:cubicBezTo>
                  <a:cubicBezTo>
                    <a:pt x="290" y="5592"/>
                    <a:pt x="439" y="5615"/>
                    <a:pt x="587" y="5615"/>
                  </a:cubicBezTo>
                  <a:cubicBezTo>
                    <a:pt x="805" y="5615"/>
                    <a:pt x="1022" y="5566"/>
                    <a:pt x="1221" y="5469"/>
                  </a:cubicBezTo>
                  <a:lnTo>
                    <a:pt x="1221" y="5899"/>
                  </a:lnTo>
                  <a:cubicBezTo>
                    <a:pt x="1221" y="6026"/>
                    <a:pt x="1277" y="6097"/>
                    <a:pt x="1356" y="6097"/>
                  </a:cubicBezTo>
                  <a:cubicBezTo>
                    <a:pt x="1383" y="6097"/>
                    <a:pt x="1413" y="6088"/>
                    <a:pt x="1444" y="6071"/>
                  </a:cubicBezTo>
                  <a:cubicBezTo>
                    <a:pt x="1590" y="5968"/>
                    <a:pt x="1667" y="5804"/>
                    <a:pt x="1676" y="5641"/>
                  </a:cubicBezTo>
                  <a:lnTo>
                    <a:pt x="1676" y="5220"/>
                  </a:lnTo>
                  <a:cubicBezTo>
                    <a:pt x="2337" y="4748"/>
                    <a:pt x="2784" y="3983"/>
                    <a:pt x="2784" y="3218"/>
                  </a:cubicBezTo>
                  <a:cubicBezTo>
                    <a:pt x="2784" y="2639"/>
                    <a:pt x="2583" y="2369"/>
                    <a:pt x="2120" y="2369"/>
                  </a:cubicBezTo>
                  <a:cubicBezTo>
                    <a:pt x="1986" y="2369"/>
                    <a:pt x="1830" y="2392"/>
                    <a:pt x="1650" y="2437"/>
                  </a:cubicBezTo>
                  <a:lnTo>
                    <a:pt x="1650" y="1088"/>
                  </a:lnTo>
                  <a:cubicBezTo>
                    <a:pt x="1740" y="1066"/>
                    <a:pt x="1831" y="1056"/>
                    <a:pt x="1921" y="1056"/>
                  </a:cubicBezTo>
                  <a:cubicBezTo>
                    <a:pt x="2011" y="1056"/>
                    <a:pt x="2101" y="1066"/>
                    <a:pt x="2191" y="1088"/>
                  </a:cubicBezTo>
                  <a:cubicBezTo>
                    <a:pt x="2206" y="1093"/>
                    <a:pt x="2220" y="1095"/>
                    <a:pt x="2235" y="1095"/>
                  </a:cubicBezTo>
                  <a:cubicBezTo>
                    <a:pt x="2272" y="1095"/>
                    <a:pt x="2309" y="1081"/>
                    <a:pt x="2346" y="1062"/>
                  </a:cubicBezTo>
                  <a:cubicBezTo>
                    <a:pt x="2526" y="933"/>
                    <a:pt x="2638" y="727"/>
                    <a:pt x="2638" y="512"/>
                  </a:cubicBezTo>
                  <a:cubicBezTo>
                    <a:pt x="2638" y="340"/>
                    <a:pt x="2561" y="280"/>
                    <a:pt x="2484" y="263"/>
                  </a:cubicBezTo>
                  <a:cubicBezTo>
                    <a:pt x="2389" y="242"/>
                    <a:pt x="2293" y="232"/>
                    <a:pt x="2198" y="232"/>
                  </a:cubicBezTo>
                  <a:cubicBezTo>
                    <a:pt x="2017" y="232"/>
                    <a:pt x="1836" y="270"/>
                    <a:pt x="1667" y="349"/>
                  </a:cubicBezTo>
                  <a:lnTo>
                    <a:pt x="1667" y="194"/>
                  </a:lnTo>
                  <a:cubicBezTo>
                    <a:pt x="1667" y="74"/>
                    <a:pt x="1616" y="1"/>
                    <a:pt x="15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0;p25">
              <a:extLst>
                <a:ext uri="{FF2B5EF4-FFF2-40B4-BE49-F238E27FC236}">
                  <a16:creationId xmlns:a16="http://schemas.microsoft.com/office/drawing/2014/main" id="{96D0681D-220C-8A4C-8360-441B364A8882}"/>
                </a:ext>
              </a:extLst>
            </p:cNvPr>
            <p:cNvSpPr/>
            <p:nvPr/>
          </p:nvSpPr>
          <p:spPr>
            <a:xfrm>
              <a:off x="4556125" y="1610600"/>
              <a:ext cx="19550" cy="46825"/>
            </a:xfrm>
            <a:custGeom>
              <a:avLst/>
              <a:gdLst/>
              <a:ahLst/>
              <a:cxnLst/>
              <a:rect l="l" t="t" r="r" b="b"/>
              <a:pathLst>
                <a:path w="782" h="1873" extrusionOk="0">
                  <a:moveTo>
                    <a:pt x="391" y="0"/>
                  </a:moveTo>
                  <a:cubicBezTo>
                    <a:pt x="196" y="0"/>
                    <a:pt x="0" y="129"/>
                    <a:pt x="0" y="387"/>
                  </a:cubicBezTo>
                  <a:lnTo>
                    <a:pt x="0" y="1486"/>
                  </a:lnTo>
                  <a:cubicBezTo>
                    <a:pt x="0" y="1701"/>
                    <a:pt x="181" y="1873"/>
                    <a:pt x="395" y="1873"/>
                  </a:cubicBezTo>
                  <a:cubicBezTo>
                    <a:pt x="602" y="1873"/>
                    <a:pt x="782" y="1701"/>
                    <a:pt x="782" y="1486"/>
                  </a:cubicBezTo>
                  <a:lnTo>
                    <a:pt x="782" y="387"/>
                  </a:lnTo>
                  <a:cubicBezTo>
                    <a:pt x="782" y="129"/>
                    <a:pt x="587"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1;p25">
              <a:extLst>
                <a:ext uri="{FF2B5EF4-FFF2-40B4-BE49-F238E27FC236}">
                  <a16:creationId xmlns:a16="http://schemas.microsoft.com/office/drawing/2014/main" id="{6956181B-7087-D442-A3E3-3FF597AE61AC}"/>
                </a:ext>
              </a:extLst>
            </p:cNvPr>
            <p:cNvSpPr/>
            <p:nvPr/>
          </p:nvSpPr>
          <p:spPr>
            <a:xfrm>
              <a:off x="4439650" y="1656925"/>
              <a:ext cx="43900" cy="39075"/>
            </a:xfrm>
            <a:custGeom>
              <a:avLst/>
              <a:gdLst/>
              <a:ahLst/>
              <a:cxnLst/>
              <a:rect l="l" t="t" r="r" b="b"/>
              <a:pathLst>
                <a:path w="1756" h="1563" extrusionOk="0">
                  <a:moveTo>
                    <a:pt x="558" y="1"/>
                  </a:moveTo>
                  <a:cubicBezTo>
                    <a:pt x="259" y="1"/>
                    <a:pt x="1" y="390"/>
                    <a:pt x="278" y="673"/>
                  </a:cubicBezTo>
                  <a:lnTo>
                    <a:pt x="1059" y="1446"/>
                  </a:lnTo>
                  <a:cubicBezTo>
                    <a:pt x="1132" y="1523"/>
                    <a:pt x="1231" y="1562"/>
                    <a:pt x="1330" y="1562"/>
                  </a:cubicBezTo>
                  <a:cubicBezTo>
                    <a:pt x="1429" y="1562"/>
                    <a:pt x="1528" y="1523"/>
                    <a:pt x="1601" y="1446"/>
                  </a:cubicBezTo>
                  <a:cubicBezTo>
                    <a:pt x="1755" y="1300"/>
                    <a:pt x="1755" y="1051"/>
                    <a:pt x="1609" y="896"/>
                  </a:cubicBezTo>
                  <a:lnTo>
                    <a:pt x="827" y="123"/>
                  </a:lnTo>
                  <a:cubicBezTo>
                    <a:pt x="743" y="37"/>
                    <a:pt x="649"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42;p25">
              <a:extLst>
                <a:ext uri="{FF2B5EF4-FFF2-40B4-BE49-F238E27FC236}">
                  <a16:creationId xmlns:a16="http://schemas.microsoft.com/office/drawing/2014/main" id="{AC9978F9-B184-BB42-A828-1F5A995B23F5}"/>
                </a:ext>
              </a:extLst>
            </p:cNvPr>
            <p:cNvSpPr/>
            <p:nvPr/>
          </p:nvSpPr>
          <p:spPr>
            <a:xfrm>
              <a:off x="4393950" y="1769525"/>
              <a:ext cx="50075" cy="19350"/>
            </a:xfrm>
            <a:custGeom>
              <a:avLst/>
              <a:gdLst/>
              <a:ahLst/>
              <a:cxnLst/>
              <a:rect l="l" t="t" r="r" b="b"/>
              <a:pathLst>
                <a:path w="2003" h="774" extrusionOk="0">
                  <a:moveTo>
                    <a:pt x="516" y="1"/>
                  </a:moveTo>
                  <a:cubicBezTo>
                    <a:pt x="1" y="1"/>
                    <a:pt x="1" y="774"/>
                    <a:pt x="516" y="774"/>
                  </a:cubicBezTo>
                  <a:lnTo>
                    <a:pt x="1616" y="774"/>
                  </a:lnTo>
                  <a:cubicBezTo>
                    <a:pt x="1831" y="774"/>
                    <a:pt x="2002" y="602"/>
                    <a:pt x="2002" y="387"/>
                  </a:cubicBezTo>
                  <a:cubicBezTo>
                    <a:pt x="2002" y="172"/>
                    <a:pt x="1831" y="1"/>
                    <a:pt x="1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43;p25">
              <a:extLst>
                <a:ext uri="{FF2B5EF4-FFF2-40B4-BE49-F238E27FC236}">
                  <a16:creationId xmlns:a16="http://schemas.microsoft.com/office/drawing/2014/main" id="{07233584-5037-D747-96BC-024462D49996}"/>
                </a:ext>
              </a:extLst>
            </p:cNvPr>
            <p:cNvSpPr/>
            <p:nvPr/>
          </p:nvSpPr>
          <p:spPr>
            <a:xfrm>
              <a:off x="4439675" y="1862500"/>
              <a:ext cx="43875" cy="38975"/>
            </a:xfrm>
            <a:custGeom>
              <a:avLst/>
              <a:gdLst/>
              <a:ahLst/>
              <a:cxnLst/>
              <a:rect l="l" t="t" r="r" b="b"/>
              <a:pathLst>
                <a:path w="1755" h="1559" extrusionOk="0">
                  <a:moveTo>
                    <a:pt x="1333" y="1"/>
                  </a:moveTo>
                  <a:cubicBezTo>
                    <a:pt x="1233" y="1"/>
                    <a:pt x="1132" y="39"/>
                    <a:pt x="1058" y="113"/>
                  </a:cubicBezTo>
                  <a:lnTo>
                    <a:pt x="277" y="895"/>
                  </a:lnTo>
                  <a:cubicBezTo>
                    <a:pt x="0" y="1172"/>
                    <a:pt x="253" y="1559"/>
                    <a:pt x="553" y="1559"/>
                  </a:cubicBezTo>
                  <a:cubicBezTo>
                    <a:pt x="644" y="1559"/>
                    <a:pt x="740" y="1523"/>
                    <a:pt x="826" y="1436"/>
                  </a:cubicBezTo>
                  <a:lnTo>
                    <a:pt x="1600" y="663"/>
                  </a:lnTo>
                  <a:cubicBezTo>
                    <a:pt x="1754" y="509"/>
                    <a:pt x="1754" y="268"/>
                    <a:pt x="1600" y="113"/>
                  </a:cubicBezTo>
                  <a:cubicBezTo>
                    <a:pt x="1528" y="37"/>
                    <a:pt x="1431" y="1"/>
                    <a:pt x="1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44;p25">
              <a:extLst>
                <a:ext uri="{FF2B5EF4-FFF2-40B4-BE49-F238E27FC236}">
                  <a16:creationId xmlns:a16="http://schemas.microsoft.com/office/drawing/2014/main" id="{5DFB231F-0D49-8841-B581-0B2152E4A181}"/>
                </a:ext>
              </a:extLst>
            </p:cNvPr>
            <p:cNvSpPr/>
            <p:nvPr/>
          </p:nvSpPr>
          <p:spPr>
            <a:xfrm>
              <a:off x="4648250" y="1862425"/>
              <a:ext cx="43900" cy="39050"/>
            </a:xfrm>
            <a:custGeom>
              <a:avLst/>
              <a:gdLst/>
              <a:ahLst/>
              <a:cxnLst/>
              <a:rect l="l" t="t" r="r" b="b"/>
              <a:pathLst>
                <a:path w="1756" h="1562" extrusionOk="0">
                  <a:moveTo>
                    <a:pt x="425" y="0"/>
                  </a:moveTo>
                  <a:cubicBezTo>
                    <a:pt x="325" y="0"/>
                    <a:pt x="224" y="39"/>
                    <a:pt x="147" y="116"/>
                  </a:cubicBezTo>
                  <a:cubicBezTo>
                    <a:pt x="1" y="271"/>
                    <a:pt x="1" y="512"/>
                    <a:pt x="155" y="666"/>
                  </a:cubicBezTo>
                  <a:lnTo>
                    <a:pt x="929" y="1439"/>
                  </a:lnTo>
                  <a:cubicBezTo>
                    <a:pt x="1013" y="1526"/>
                    <a:pt x="1108" y="1562"/>
                    <a:pt x="1198" y="1562"/>
                  </a:cubicBezTo>
                  <a:cubicBezTo>
                    <a:pt x="1497" y="1562"/>
                    <a:pt x="1755" y="1173"/>
                    <a:pt x="1479" y="890"/>
                  </a:cubicBezTo>
                  <a:lnTo>
                    <a:pt x="697" y="116"/>
                  </a:lnTo>
                  <a:cubicBezTo>
                    <a:pt x="624" y="39"/>
                    <a:pt x="525" y="0"/>
                    <a:pt x="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45;p25">
              <a:extLst>
                <a:ext uri="{FF2B5EF4-FFF2-40B4-BE49-F238E27FC236}">
                  <a16:creationId xmlns:a16="http://schemas.microsoft.com/office/drawing/2014/main" id="{0E554EF2-6288-E149-B109-49AABB5D1F26}"/>
                </a:ext>
              </a:extLst>
            </p:cNvPr>
            <p:cNvSpPr/>
            <p:nvPr/>
          </p:nvSpPr>
          <p:spPr>
            <a:xfrm>
              <a:off x="4687575" y="1769525"/>
              <a:ext cx="50050" cy="19350"/>
            </a:xfrm>
            <a:custGeom>
              <a:avLst/>
              <a:gdLst/>
              <a:ahLst/>
              <a:cxnLst/>
              <a:rect l="l" t="t" r="r" b="b"/>
              <a:pathLst>
                <a:path w="2002" h="774" extrusionOk="0">
                  <a:moveTo>
                    <a:pt x="387" y="1"/>
                  </a:moveTo>
                  <a:cubicBezTo>
                    <a:pt x="180" y="1"/>
                    <a:pt x="0" y="172"/>
                    <a:pt x="0" y="387"/>
                  </a:cubicBezTo>
                  <a:cubicBezTo>
                    <a:pt x="0" y="602"/>
                    <a:pt x="180" y="774"/>
                    <a:pt x="395" y="774"/>
                  </a:cubicBezTo>
                  <a:lnTo>
                    <a:pt x="1486" y="774"/>
                  </a:lnTo>
                  <a:cubicBezTo>
                    <a:pt x="2002" y="774"/>
                    <a:pt x="2002" y="1"/>
                    <a:pt x="14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6;p25">
              <a:extLst>
                <a:ext uri="{FF2B5EF4-FFF2-40B4-BE49-F238E27FC236}">
                  <a16:creationId xmlns:a16="http://schemas.microsoft.com/office/drawing/2014/main" id="{D98575AA-5B65-CC40-ABE5-21D61B92DFEB}"/>
                </a:ext>
              </a:extLst>
            </p:cNvPr>
            <p:cNvSpPr/>
            <p:nvPr/>
          </p:nvSpPr>
          <p:spPr>
            <a:xfrm>
              <a:off x="4648250" y="1656925"/>
              <a:ext cx="43850" cy="39075"/>
            </a:xfrm>
            <a:custGeom>
              <a:avLst/>
              <a:gdLst/>
              <a:ahLst/>
              <a:cxnLst/>
              <a:rect l="l" t="t" r="r" b="b"/>
              <a:pathLst>
                <a:path w="1754" h="1563" extrusionOk="0">
                  <a:moveTo>
                    <a:pt x="1198" y="1"/>
                  </a:moveTo>
                  <a:cubicBezTo>
                    <a:pt x="1108" y="1"/>
                    <a:pt x="1013" y="37"/>
                    <a:pt x="929" y="123"/>
                  </a:cubicBezTo>
                  <a:lnTo>
                    <a:pt x="147" y="896"/>
                  </a:lnTo>
                  <a:cubicBezTo>
                    <a:pt x="1" y="1051"/>
                    <a:pt x="1" y="1291"/>
                    <a:pt x="147" y="1446"/>
                  </a:cubicBezTo>
                  <a:cubicBezTo>
                    <a:pt x="224" y="1523"/>
                    <a:pt x="323" y="1562"/>
                    <a:pt x="422" y="1562"/>
                  </a:cubicBezTo>
                  <a:cubicBezTo>
                    <a:pt x="521" y="1562"/>
                    <a:pt x="619" y="1523"/>
                    <a:pt x="697" y="1446"/>
                  </a:cubicBezTo>
                  <a:lnTo>
                    <a:pt x="1470" y="673"/>
                  </a:lnTo>
                  <a:cubicBezTo>
                    <a:pt x="1753" y="390"/>
                    <a:pt x="1496" y="1"/>
                    <a:pt x="1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5" name="Picture 2" descr="Grupo GAES - Sistemas Mecánicos - Donostia-San Sebastián, Spain ...">
            <a:extLst>
              <a:ext uri="{FF2B5EF4-FFF2-40B4-BE49-F238E27FC236}">
                <a16:creationId xmlns:a16="http://schemas.microsoft.com/office/drawing/2014/main" id="{75BF9222-6567-4779-B025-BD3F350A4F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04518" y="5769552"/>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55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Crear una oportunidad</a:t>
            </a:r>
            <a:endParaRPr lang="es-ES" dirty="0">
              <a:solidFill>
                <a:schemeClr val="bg1"/>
              </a:solidFill>
            </a:endParaRPr>
          </a:p>
        </p:txBody>
      </p:sp>
      <p:pic>
        <p:nvPicPr>
          <p:cNvPr id="3" name="Imagen 2">
            <a:extLst>
              <a:ext uri="{FF2B5EF4-FFF2-40B4-BE49-F238E27FC236}">
                <a16:creationId xmlns:a16="http://schemas.microsoft.com/office/drawing/2014/main" id="{D0D8F4F5-C839-594F-82EB-D65E956753A1}"/>
              </a:ext>
            </a:extLst>
          </p:cNvPr>
          <p:cNvPicPr>
            <a:picLocks noChangeAspect="1"/>
          </p:cNvPicPr>
          <p:nvPr/>
        </p:nvPicPr>
        <p:blipFill>
          <a:blip r:embed="rId3"/>
          <a:stretch>
            <a:fillRect/>
          </a:stretch>
        </p:blipFill>
        <p:spPr>
          <a:xfrm>
            <a:off x="-114300" y="-92784"/>
            <a:ext cx="12320588" cy="6972299"/>
          </a:xfrm>
          <a:prstGeom prst="rect">
            <a:avLst/>
          </a:prstGeom>
        </p:spPr>
      </p:pic>
      <p:sp>
        <p:nvSpPr>
          <p:cNvPr id="2" name="1 CuadroTexto"/>
          <p:cNvSpPr txBox="1"/>
          <p:nvPr/>
        </p:nvSpPr>
        <p:spPr>
          <a:xfrm>
            <a:off x="7153832" y="3222591"/>
            <a:ext cx="2786234" cy="276999"/>
          </a:xfrm>
          <a:prstGeom prst="rect">
            <a:avLst/>
          </a:prstGeom>
          <a:solidFill>
            <a:srgbClr val="37474F"/>
          </a:solidFill>
          <a:ln>
            <a:noFill/>
          </a:ln>
        </p:spPr>
        <p:txBody>
          <a:bodyPr wrap="square" rtlCol="0">
            <a:spAutoFit/>
          </a:bodyPr>
          <a:lstStyle/>
          <a:p>
            <a:r>
              <a:rPr lang="es-ES_tradnl" sz="1200" dirty="0">
                <a:solidFill>
                  <a:schemeClr val="bg1"/>
                </a:solidFill>
              </a:rPr>
              <a:t>Para cualquier duda o consulta,</a:t>
            </a:r>
            <a:endParaRPr lang="es-ES" sz="1200" dirty="0">
              <a:solidFill>
                <a:schemeClr val="bg1"/>
              </a:solidFill>
            </a:endParaRPr>
          </a:p>
        </p:txBody>
      </p:sp>
      <p:sp>
        <p:nvSpPr>
          <p:cNvPr id="5" name="4 CuadroTexto"/>
          <p:cNvSpPr txBox="1"/>
          <p:nvPr/>
        </p:nvSpPr>
        <p:spPr>
          <a:xfrm>
            <a:off x="7153832" y="3602253"/>
            <a:ext cx="3055175" cy="646331"/>
          </a:xfrm>
          <a:prstGeom prst="rect">
            <a:avLst/>
          </a:prstGeom>
          <a:solidFill>
            <a:srgbClr val="37474F"/>
          </a:solidFill>
          <a:ln>
            <a:noFill/>
          </a:ln>
        </p:spPr>
        <p:txBody>
          <a:bodyPr wrap="square" rtlCol="0">
            <a:spAutoFit/>
          </a:bodyPr>
          <a:lstStyle/>
          <a:p>
            <a:r>
              <a:rPr lang="es-ES_tradnl" sz="1200" dirty="0">
                <a:solidFill>
                  <a:schemeClr val="bg1"/>
                </a:solidFill>
              </a:rPr>
              <a:t>Correo: alejandro.saavedra@gaessa.com</a:t>
            </a:r>
          </a:p>
          <a:p>
            <a:r>
              <a:rPr lang="es-ES_tradnl" sz="1200" dirty="0">
                <a:solidFill>
                  <a:schemeClr val="bg1"/>
                </a:solidFill>
              </a:rPr>
              <a:t>Anexo: 317</a:t>
            </a:r>
          </a:p>
          <a:p>
            <a:r>
              <a:rPr lang="es-ES_tradnl" sz="1200" dirty="0">
                <a:solidFill>
                  <a:schemeClr val="bg1"/>
                </a:solidFill>
              </a:rPr>
              <a:t>Móvil: 669343341</a:t>
            </a:r>
            <a:endParaRPr lang="es-ES" sz="1200" dirty="0">
              <a:solidFill>
                <a:schemeClr val="bg1"/>
              </a:solidFill>
            </a:endParaRPr>
          </a:p>
        </p:txBody>
      </p:sp>
      <p:pic>
        <p:nvPicPr>
          <p:cNvPr id="6" name="Picture 2" descr="Grupo GAES - Sistemas Mecánicos - Donostia-San Sebastián, Spain ...">
            <a:extLst>
              <a:ext uri="{FF2B5EF4-FFF2-40B4-BE49-F238E27FC236}">
                <a16:creationId xmlns:a16="http://schemas.microsoft.com/office/drawing/2014/main" id="{E2016E28-C296-4BBF-85A8-494AC7D83A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4518" y="5769552"/>
            <a:ext cx="895972" cy="8959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287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38" name="Google Shape;286;p28">
            <a:extLst>
              <a:ext uri="{FF2B5EF4-FFF2-40B4-BE49-F238E27FC236}">
                <a16:creationId xmlns:a16="http://schemas.microsoft.com/office/drawing/2014/main" id="{F4AD220A-8138-B945-9B2F-99B25E185062}"/>
              </a:ext>
            </a:extLst>
          </p:cNvPr>
          <p:cNvSpPr txBox="1">
            <a:spLocks/>
          </p:cNvSpPr>
          <p:nvPr/>
        </p:nvSpPr>
        <p:spPr>
          <a:xfrm flipH="1">
            <a:off x="872966" y="0"/>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Seguimiento de ofertas</a:t>
            </a:r>
            <a:endParaRPr lang="es-ES" dirty="0">
              <a:solidFill>
                <a:schemeClr val="bg1"/>
              </a:solidFill>
            </a:endParaRPr>
          </a:p>
        </p:txBody>
      </p:sp>
      <p:grpSp>
        <p:nvGrpSpPr>
          <p:cNvPr id="39" name="Google Shape;7188;p75">
            <a:extLst>
              <a:ext uri="{FF2B5EF4-FFF2-40B4-BE49-F238E27FC236}">
                <a16:creationId xmlns:a16="http://schemas.microsoft.com/office/drawing/2014/main" id="{DEC328FB-FE3D-134A-B10D-B30329C94058}"/>
              </a:ext>
            </a:extLst>
          </p:cNvPr>
          <p:cNvGrpSpPr/>
          <p:nvPr/>
        </p:nvGrpSpPr>
        <p:grpSpPr>
          <a:xfrm>
            <a:off x="4437375" y="72239"/>
            <a:ext cx="364294" cy="351552"/>
            <a:chOff x="4718468" y="2306984"/>
            <a:chExt cx="364294" cy="351552"/>
          </a:xfrm>
        </p:grpSpPr>
        <p:sp>
          <p:nvSpPr>
            <p:cNvPr id="40" name="Google Shape;7189;p75">
              <a:extLst>
                <a:ext uri="{FF2B5EF4-FFF2-40B4-BE49-F238E27FC236}">
                  <a16:creationId xmlns:a16="http://schemas.microsoft.com/office/drawing/2014/main" id="{A97B16AD-ED47-0D49-9853-F012AC94C5CB}"/>
                </a:ext>
              </a:extLst>
            </p:cNvPr>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190;p75">
              <a:extLst>
                <a:ext uri="{FF2B5EF4-FFF2-40B4-BE49-F238E27FC236}">
                  <a16:creationId xmlns:a16="http://schemas.microsoft.com/office/drawing/2014/main" id="{1846CCAC-EEB1-414B-AAE7-9E598E66C8D9}"/>
                </a:ext>
              </a:extLst>
            </p:cNvPr>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191;p75">
              <a:extLst>
                <a:ext uri="{FF2B5EF4-FFF2-40B4-BE49-F238E27FC236}">
                  <a16:creationId xmlns:a16="http://schemas.microsoft.com/office/drawing/2014/main" id="{E0D31E97-D0B9-1C4E-A5C7-8E058C37138E}"/>
                </a:ext>
              </a:extLst>
            </p:cNvPr>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192;p75">
              <a:extLst>
                <a:ext uri="{FF2B5EF4-FFF2-40B4-BE49-F238E27FC236}">
                  <a16:creationId xmlns:a16="http://schemas.microsoft.com/office/drawing/2014/main" id="{A8267D25-44C1-B54E-87F1-E34DD5DC709F}"/>
                </a:ext>
              </a:extLst>
            </p:cNvPr>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193;p75">
              <a:extLst>
                <a:ext uri="{FF2B5EF4-FFF2-40B4-BE49-F238E27FC236}">
                  <a16:creationId xmlns:a16="http://schemas.microsoft.com/office/drawing/2014/main" id="{A932C5DF-CC58-4F4C-8FDB-1C018F4FFE97}"/>
                </a:ext>
              </a:extLst>
            </p:cNvPr>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194;p75">
              <a:extLst>
                <a:ext uri="{FF2B5EF4-FFF2-40B4-BE49-F238E27FC236}">
                  <a16:creationId xmlns:a16="http://schemas.microsoft.com/office/drawing/2014/main" id="{AEFB755C-9852-BD42-902F-F1F170D69740}"/>
                </a:ext>
              </a:extLst>
            </p:cNvPr>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195;p75">
              <a:extLst>
                <a:ext uri="{FF2B5EF4-FFF2-40B4-BE49-F238E27FC236}">
                  <a16:creationId xmlns:a16="http://schemas.microsoft.com/office/drawing/2014/main" id="{268DB1C9-DD6A-C744-98B2-BA780BBFEF41}"/>
                </a:ext>
              </a:extLst>
            </p:cNvPr>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196;p75">
              <a:extLst>
                <a:ext uri="{FF2B5EF4-FFF2-40B4-BE49-F238E27FC236}">
                  <a16:creationId xmlns:a16="http://schemas.microsoft.com/office/drawing/2014/main" id="{57602D4E-C69C-6E47-8031-A8BA98D854F9}"/>
                </a:ext>
              </a:extLst>
            </p:cNvPr>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197;p75">
              <a:extLst>
                <a:ext uri="{FF2B5EF4-FFF2-40B4-BE49-F238E27FC236}">
                  <a16:creationId xmlns:a16="http://schemas.microsoft.com/office/drawing/2014/main" id="{5D7495EC-575B-7149-84B3-162622BC32CF}"/>
                </a:ext>
              </a:extLst>
            </p:cNvPr>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198;p75">
              <a:extLst>
                <a:ext uri="{FF2B5EF4-FFF2-40B4-BE49-F238E27FC236}">
                  <a16:creationId xmlns:a16="http://schemas.microsoft.com/office/drawing/2014/main" id="{9F5B4464-78B7-D944-9402-4A714324936B}"/>
                </a:ext>
              </a:extLst>
            </p:cNvPr>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1 Grupo"/>
          <p:cNvGrpSpPr/>
          <p:nvPr/>
        </p:nvGrpSpPr>
        <p:grpSpPr>
          <a:xfrm>
            <a:off x="1473907" y="1008911"/>
            <a:ext cx="8429358" cy="436602"/>
            <a:chOff x="607065" y="1370683"/>
            <a:chExt cx="8429358" cy="436602"/>
          </a:xfrm>
        </p:grpSpPr>
        <p:sp>
          <p:nvSpPr>
            <p:cNvPr id="51"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1.</a:t>
              </a:r>
              <a:endParaRPr dirty="0">
                <a:solidFill>
                  <a:schemeClr val="accent1"/>
                </a:solidFill>
                <a:latin typeface="Abel"/>
                <a:ea typeface="Abel"/>
                <a:cs typeface="Abel"/>
                <a:sym typeface="Abel"/>
              </a:endParaRPr>
            </a:p>
          </p:txBody>
        </p:sp>
        <p:sp>
          <p:nvSpPr>
            <p:cNvPr id="52" name="Google Shape;1497;p43">
              <a:extLst>
                <a:ext uri="{FF2B5EF4-FFF2-40B4-BE49-F238E27FC236}">
                  <a16:creationId xmlns:a16="http://schemas.microsoft.com/office/drawing/2014/main" id="{F4646B9C-1E45-DF4A-9148-100A4B879E93}"/>
                </a:ext>
              </a:extLst>
            </p:cNvPr>
            <p:cNvSpPr/>
            <p:nvPr/>
          </p:nvSpPr>
          <p:spPr>
            <a:xfrm>
              <a:off x="952214" y="1377444"/>
              <a:ext cx="8084209" cy="429841"/>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pPr lvl="0"/>
              <a:r>
                <a:rPr lang="es-ES" sz="1200" b="1" dirty="0">
                  <a:solidFill>
                    <a:schemeClr val="tx2"/>
                  </a:solidFill>
                </a:rPr>
                <a:t>El seguimiento de las ofertas en el cliente de las empresas clasificadas como A y B, las hace siempre el vendedor que tenga asignado ese cliente</a:t>
              </a:r>
              <a:endParaRPr sz="1200" b="1" dirty="0">
                <a:solidFill>
                  <a:schemeClr val="tx2"/>
                </a:solidFill>
                <a:latin typeface="Abel"/>
                <a:ea typeface="Abel"/>
                <a:cs typeface="Abel"/>
                <a:sym typeface="Abel"/>
              </a:endParaRPr>
            </a:p>
          </p:txBody>
        </p:sp>
      </p:grpSp>
      <p:grpSp>
        <p:nvGrpSpPr>
          <p:cNvPr id="53" name="52 Grupo"/>
          <p:cNvGrpSpPr/>
          <p:nvPr/>
        </p:nvGrpSpPr>
        <p:grpSpPr>
          <a:xfrm>
            <a:off x="1479682" y="1628394"/>
            <a:ext cx="8429358" cy="647252"/>
            <a:chOff x="607065" y="1160034"/>
            <a:chExt cx="8429358" cy="647252"/>
          </a:xfrm>
        </p:grpSpPr>
        <p:sp>
          <p:nvSpPr>
            <p:cNvPr id="54"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2.</a:t>
              </a:r>
            </a:p>
            <a:p>
              <a:pPr marL="0" lvl="0" indent="0" algn="l" rtl="0">
                <a:lnSpc>
                  <a:spcPct val="115000"/>
                </a:lnSpc>
                <a:spcBef>
                  <a:spcPts val="0"/>
                </a:spcBef>
                <a:spcAft>
                  <a:spcPts val="1600"/>
                </a:spcAft>
                <a:buNone/>
              </a:pPr>
              <a:endParaRPr dirty="0">
                <a:solidFill>
                  <a:schemeClr val="accent1"/>
                </a:solidFill>
                <a:latin typeface="Abel"/>
                <a:ea typeface="Abel"/>
                <a:cs typeface="Abel"/>
                <a:sym typeface="Abel"/>
              </a:endParaRPr>
            </a:p>
          </p:txBody>
        </p:sp>
        <p:sp>
          <p:nvSpPr>
            <p:cNvPr id="55" name="Google Shape;1497;p43">
              <a:extLst>
                <a:ext uri="{FF2B5EF4-FFF2-40B4-BE49-F238E27FC236}">
                  <a16:creationId xmlns:a16="http://schemas.microsoft.com/office/drawing/2014/main" id="{F4646B9C-1E45-DF4A-9148-100A4B879E93}"/>
                </a:ext>
              </a:extLst>
            </p:cNvPr>
            <p:cNvSpPr/>
            <p:nvPr/>
          </p:nvSpPr>
          <p:spPr>
            <a:xfrm>
              <a:off x="952214" y="1160034"/>
              <a:ext cx="8084209" cy="647252"/>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pPr algn="just"/>
              <a:endParaRPr lang="es-ES" sz="1200" dirty="0"/>
            </a:p>
            <a:p>
              <a:r>
                <a:rPr lang="es-ES" sz="1200" b="1" dirty="0">
                  <a:solidFill>
                    <a:schemeClr val="tx2"/>
                  </a:solidFill>
                </a:rPr>
                <a:t>El seguimiento de las ofertas elaboradas en clientes C lo realiza el vendedor de interior que haya elaborado esa oferta. Las ofertas realizadas a clientes D no se siguen salvo que estás alcancen un importe de 1.000 €, el seguimiento de estas también lo realizara la persona de interior que haya construido la oferta</a:t>
              </a:r>
            </a:p>
            <a:p>
              <a:pPr lvl="0"/>
              <a:endParaRPr sz="1200" b="1" dirty="0">
                <a:solidFill>
                  <a:schemeClr val="tx2"/>
                </a:solidFill>
                <a:latin typeface="Abel"/>
                <a:ea typeface="Abel"/>
                <a:cs typeface="Abel"/>
                <a:sym typeface="Abel"/>
              </a:endParaRPr>
            </a:p>
          </p:txBody>
        </p:sp>
      </p:grpSp>
      <p:grpSp>
        <p:nvGrpSpPr>
          <p:cNvPr id="61" name="60 Grupo"/>
          <p:cNvGrpSpPr/>
          <p:nvPr/>
        </p:nvGrpSpPr>
        <p:grpSpPr>
          <a:xfrm>
            <a:off x="1479682" y="2399997"/>
            <a:ext cx="8429358" cy="436602"/>
            <a:chOff x="607065" y="1370683"/>
            <a:chExt cx="8429358" cy="436602"/>
          </a:xfrm>
        </p:grpSpPr>
        <p:sp>
          <p:nvSpPr>
            <p:cNvPr id="62"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3.</a:t>
              </a:r>
              <a:endParaRPr dirty="0">
                <a:solidFill>
                  <a:schemeClr val="accent1"/>
                </a:solidFill>
                <a:latin typeface="Abel"/>
                <a:ea typeface="Abel"/>
                <a:cs typeface="Abel"/>
                <a:sym typeface="Abel"/>
              </a:endParaRPr>
            </a:p>
          </p:txBody>
        </p:sp>
        <p:sp>
          <p:nvSpPr>
            <p:cNvPr id="63" name="Google Shape;1497;p43">
              <a:extLst>
                <a:ext uri="{FF2B5EF4-FFF2-40B4-BE49-F238E27FC236}">
                  <a16:creationId xmlns:a16="http://schemas.microsoft.com/office/drawing/2014/main" id="{F4646B9C-1E45-DF4A-9148-100A4B879E93}"/>
                </a:ext>
              </a:extLst>
            </p:cNvPr>
            <p:cNvSpPr/>
            <p:nvPr/>
          </p:nvSpPr>
          <p:spPr>
            <a:xfrm>
              <a:off x="952214" y="1377444"/>
              <a:ext cx="8084209" cy="429841"/>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endParaRPr lang="es-ES" sz="1200" b="1" dirty="0">
                <a:solidFill>
                  <a:schemeClr val="tx2"/>
                </a:solidFill>
              </a:endParaRPr>
            </a:p>
            <a:p>
              <a:r>
                <a:rPr lang="es-ES" sz="1200" b="1" dirty="0">
                  <a:solidFill>
                    <a:schemeClr val="tx2"/>
                  </a:solidFill>
                </a:rPr>
                <a:t>El seguimiento de las ofertas se realizaran en el mismo día o en las próximas 24 horas a lo más tardar</a:t>
              </a:r>
              <a:r>
                <a:rPr lang="es-ES" sz="1200" dirty="0"/>
                <a:t>.</a:t>
              </a:r>
            </a:p>
            <a:p>
              <a:pPr lvl="0"/>
              <a:r>
                <a:rPr lang="es-ES_tradnl" sz="1200" b="1" dirty="0">
                  <a:solidFill>
                    <a:schemeClr val="tx2"/>
                  </a:solidFill>
                </a:rPr>
                <a:t> </a:t>
              </a:r>
              <a:endParaRPr sz="1200" b="1" dirty="0">
                <a:solidFill>
                  <a:schemeClr val="tx2"/>
                </a:solidFill>
                <a:latin typeface="Abel"/>
                <a:ea typeface="Abel"/>
                <a:cs typeface="Abel"/>
                <a:sym typeface="Abel"/>
              </a:endParaRPr>
            </a:p>
          </p:txBody>
        </p:sp>
      </p:grpSp>
      <p:grpSp>
        <p:nvGrpSpPr>
          <p:cNvPr id="73" name="72 Grupo"/>
          <p:cNvGrpSpPr/>
          <p:nvPr/>
        </p:nvGrpSpPr>
        <p:grpSpPr>
          <a:xfrm>
            <a:off x="1473907" y="2958732"/>
            <a:ext cx="8429358" cy="647252"/>
            <a:chOff x="607065" y="1160034"/>
            <a:chExt cx="8429358" cy="647252"/>
          </a:xfrm>
        </p:grpSpPr>
        <p:sp>
          <p:nvSpPr>
            <p:cNvPr id="74"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4.</a:t>
              </a:r>
            </a:p>
            <a:p>
              <a:pPr marL="0" lvl="0" indent="0" algn="l" rtl="0">
                <a:lnSpc>
                  <a:spcPct val="115000"/>
                </a:lnSpc>
                <a:spcBef>
                  <a:spcPts val="0"/>
                </a:spcBef>
                <a:spcAft>
                  <a:spcPts val="1600"/>
                </a:spcAft>
                <a:buNone/>
              </a:pPr>
              <a:endParaRPr dirty="0">
                <a:solidFill>
                  <a:schemeClr val="accent1"/>
                </a:solidFill>
                <a:latin typeface="Abel"/>
                <a:ea typeface="Abel"/>
                <a:cs typeface="Abel"/>
                <a:sym typeface="Abel"/>
              </a:endParaRPr>
            </a:p>
          </p:txBody>
        </p:sp>
        <p:sp>
          <p:nvSpPr>
            <p:cNvPr id="75" name="Google Shape;1497;p43">
              <a:extLst>
                <a:ext uri="{FF2B5EF4-FFF2-40B4-BE49-F238E27FC236}">
                  <a16:creationId xmlns:a16="http://schemas.microsoft.com/office/drawing/2014/main" id="{F4646B9C-1E45-DF4A-9148-100A4B879E93}"/>
                </a:ext>
              </a:extLst>
            </p:cNvPr>
            <p:cNvSpPr/>
            <p:nvPr/>
          </p:nvSpPr>
          <p:spPr>
            <a:xfrm>
              <a:off x="952214" y="1160034"/>
              <a:ext cx="8084209" cy="647252"/>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pPr algn="just"/>
              <a:endParaRPr lang="es-ES" sz="1200" dirty="0"/>
            </a:p>
            <a:p>
              <a:pPr lvl="0"/>
              <a:r>
                <a:rPr lang="es-ES" sz="1200" b="1" dirty="0">
                  <a:solidFill>
                    <a:schemeClr val="tx2"/>
                  </a:solidFill>
                </a:rPr>
                <a:t>El vendedor informara dentro de las 24 horas de la resolución de la oferta al comercial de interior que haya podido elaborar la oferta en caso de que así haya sido, así el interior podrá informar al proveedor, negociar con el mismo, revisar con su responsable ajustes y otros.</a:t>
              </a:r>
            </a:p>
            <a:p>
              <a:endParaRPr sz="1200" b="1" dirty="0">
                <a:solidFill>
                  <a:schemeClr val="tx2"/>
                </a:solidFill>
                <a:latin typeface="Abel"/>
                <a:ea typeface="Abel"/>
                <a:cs typeface="Abel"/>
                <a:sym typeface="Abel"/>
              </a:endParaRPr>
            </a:p>
          </p:txBody>
        </p:sp>
      </p:grpSp>
      <p:grpSp>
        <p:nvGrpSpPr>
          <p:cNvPr id="77" name="76 Grupo"/>
          <p:cNvGrpSpPr/>
          <p:nvPr/>
        </p:nvGrpSpPr>
        <p:grpSpPr>
          <a:xfrm>
            <a:off x="1479682" y="3748738"/>
            <a:ext cx="8429358" cy="436602"/>
            <a:chOff x="607065" y="1370683"/>
            <a:chExt cx="8429358" cy="436602"/>
          </a:xfrm>
        </p:grpSpPr>
        <p:sp>
          <p:nvSpPr>
            <p:cNvPr id="78"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5.</a:t>
              </a:r>
            </a:p>
            <a:p>
              <a:pPr marL="0" lvl="0" indent="0" algn="l" rtl="0">
                <a:lnSpc>
                  <a:spcPct val="115000"/>
                </a:lnSpc>
                <a:spcBef>
                  <a:spcPts val="0"/>
                </a:spcBef>
                <a:spcAft>
                  <a:spcPts val="1600"/>
                </a:spcAft>
                <a:buNone/>
              </a:pPr>
              <a:endParaRPr dirty="0">
                <a:solidFill>
                  <a:schemeClr val="accent1"/>
                </a:solidFill>
                <a:latin typeface="Abel"/>
                <a:ea typeface="Abel"/>
                <a:cs typeface="Abel"/>
                <a:sym typeface="Abel"/>
              </a:endParaRPr>
            </a:p>
          </p:txBody>
        </p:sp>
        <p:sp>
          <p:nvSpPr>
            <p:cNvPr id="79" name="Google Shape;1497;p43">
              <a:extLst>
                <a:ext uri="{FF2B5EF4-FFF2-40B4-BE49-F238E27FC236}">
                  <a16:creationId xmlns:a16="http://schemas.microsoft.com/office/drawing/2014/main" id="{F4646B9C-1E45-DF4A-9148-100A4B879E93}"/>
                </a:ext>
              </a:extLst>
            </p:cNvPr>
            <p:cNvSpPr/>
            <p:nvPr/>
          </p:nvSpPr>
          <p:spPr>
            <a:xfrm>
              <a:off x="952214" y="1377444"/>
              <a:ext cx="8084209" cy="429841"/>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endParaRPr lang="es-ES" sz="1200" b="1" dirty="0">
                <a:solidFill>
                  <a:schemeClr val="tx2"/>
                </a:solidFill>
              </a:endParaRPr>
            </a:p>
            <a:p>
              <a:r>
                <a:rPr lang="es-ES" sz="1200" b="1" dirty="0">
                  <a:solidFill>
                    <a:schemeClr val="tx2"/>
                  </a:solidFill>
                </a:rPr>
                <a:t>En caso de que el cliente que ha solicitado una oferta sea tipo A o B y no tenga agente o este no esté disponible informar a Miguel Vilar.</a:t>
              </a:r>
            </a:p>
            <a:p>
              <a:pPr lvl="0"/>
              <a:endParaRPr sz="1200" b="1" dirty="0">
                <a:solidFill>
                  <a:schemeClr val="tx2"/>
                </a:solidFill>
                <a:latin typeface="Abel"/>
                <a:ea typeface="Abel"/>
                <a:cs typeface="Abel"/>
                <a:sym typeface="Abel"/>
              </a:endParaRPr>
            </a:p>
          </p:txBody>
        </p:sp>
      </p:grpSp>
      <p:grpSp>
        <p:nvGrpSpPr>
          <p:cNvPr id="81" name="80 Grupo"/>
          <p:cNvGrpSpPr/>
          <p:nvPr/>
        </p:nvGrpSpPr>
        <p:grpSpPr>
          <a:xfrm>
            <a:off x="1473907" y="4311944"/>
            <a:ext cx="8429358" cy="436602"/>
            <a:chOff x="607065" y="1370683"/>
            <a:chExt cx="8429358" cy="436602"/>
          </a:xfrm>
        </p:grpSpPr>
        <p:sp>
          <p:nvSpPr>
            <p:cNvPr id="82"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6.</a:t>
              </a:r>
              <a:endParaRPr dirty="0">
                <a:solidFill>
                  <a:schemeClr val="accent1"/>
                </a:solidFill>
                <a:latin typeface="Abel"/>
                <a:ea typeface="Abel"/>
                <a:cs typeface="Abel"/>
                <a:sym typeface="Abel"/>
              </a:endParaRPr>
            </a:p>
          </p:txBody>
        </p:sp>
        <p:sp>
          <p:nvSpPr>
            <p:cNvPr id="83" name="Google Shape;1497;p43">
              <a:extLst>
                <a:ext uri="{FF2B5EF4-FFF2-40B4-BE49-F238E27FC236}">
                  <a16:creationId xmlns:a16="http://schemas.microsoft.com/office/drawing/2014/main" id="{F4646B9C-1E45-DF4A-9148-100A4B879E93}"/>
                </a:ext>
              </a:extLst>
            </p:cNvPr>
            <p:cNvSpPr/>
            <p:nvPr/>
          </p:nvSpPr>
          <p:spPr>
            <a:xfrm>
              <a:off x="952214" y="1377444"/>
              <a:ext cx="8084209" cy="429841"/>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pPr lvl="0"/>
              <a:r>
                <a:rPr lang="es-ES" sz="1200" b="1" dirty="0">
                  <a:solidFill>
                    <a:schemeClr val="tx2"/>
                  </a:solidFill>
                </a:rPr>
                <a:t>Se siguen todas las ofertas, partiendo del sentido común, una de 10 € no se sigue, si no que no se debería de ofertar, debe de ser pedido.</a:t>
              </a:r>
            </a:p>
          </p:txBody>
        </p:sp>
      </p:grpSp>
      <p:grpSp>
        <p:nvGrpSpPr>
          <p:cNvPr id="85" name="84 Grupo"/>
          <p:cNvGrpSpPr/>
          <p:nvPr/>
        </p:nvGrpSpPr>
        <p:grpSpPr>
          <a:xfrm>
            <a:off x="1473907" y="4888469"/>
            <a:ext cx="8429358" cy="647252"/>
            <a:chOff x="607065" y="1160034"/>
            <a:chExt cx="8429358" cy="647252"/>
          </a:xfrm>
        </p:grpSpPr>
        <p:sp>
          <p:nvSpPr>
            <p:cNvPr id="86"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7.</a:t>
              </a:r>
            </a:p>
            <a:p>
              <a:pPr marL="0" lvl="0" indent="0" algn="l" rtl="0">
                <a:lnSpc>
                  <a:spcPct val="115000"/>
                </a:lnSpc>
                <a:spcBef>
                  <a:spcPts val="0"/>
                </a:spcBef>
                <a:spcAft>
                  <a:spcPts val="1600"/>
                </a:spcAft>
                <a:buNone/>
              </a:pPr>
              <a:endParaRPr dirty="0">
                <a:solidFill>
                  <a:schemeClr val="accent1"/>
                </a:solidFill>
                <a:latin typeface="Abel"/>
                <a:ea typeface="Abel"/>
                <a:cs typeface="Abel"/>
                <a:sym typeface="Abel"/>
              </a:endParaRPr>
            </a:p>
          </p:txBody>
        </p:sp>
        <p:sp>
          <p:nvSpPr>
            <p:cNvPr id="87" name="Google Shape;1497;p43">
              <a:extLst>
                <a:ext uri="{FF2B5EF4-FFF2-40B4-BE49-F238E27FC236}">
                  <a16:creationId xmlns:a16="http://schemas.microsoft.com/office/drawing/2014/main" id="{F4646B9C-1E45-DF4A-9148-100A4B879E93}"/>
                </a:ext>
              </a:extLst>
            </p:cNvPr>
            <p:cNvSpPr/>
            <p:nvPr/>
          </p:nvSpPr>
          <p:spPr>
            <a:xfrm>
              <a:off x="952214" y="1160034"/>
              <a:ext cx="8084209" cy="647252"/>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endParaRPr lang="es-ES" sz="1200" dirty="0"/>
            </a:p>
            <a:p>
              <a:r>
                <a:rPr lang="es-ES" sz="1200" b="1" dirty="0">
                  <a:solidFill>
                    <a:schemeClr val="tx2"/>
                  </a:solidFill>
                </a:rPr>
                <a:t>La persona de interior que haya elaborado la oferta en clientes que tienen agente hace también el seguimiento “hacia” el vendedor teniendo como tiempo limite el viernes por la tarde de esa misma semana para cumplimentar el proceso interno en el sistema.</a:t>
              </a:r>
            </a:p>
            <a:p>
              <a:pPr lvl="0"/>
              <a:endParaRPr sz="1200" b="1" dirty="0">
                <a:solidFill>
                  <a:schemeClr val="tx2"/>
                </a:solidFill>
                <a:latin typeface="Abel"/>
                <a:ea typeface="Abel"/>
                <a:cs typeface="Abel"/>
                <a:sym typeface="Abel"/>
              </a:endParaRPr>
            </a:p>
          </p:txBody>
        </p:sp>
      </p:grpSp>
      <p:pic>
        <p:nvPicPr>
          <p:cNvPr id="50" name="Picture 2" descr="Grupo GAES - Sistemas Mecánicos - Donostia-San Sebastián, Spain ...">
            <a:extLst>
              <a:ext uri="{FF2B5EF4-FFF2-40B4-BE49-F238E27FC236}">
                <a16:creationId xmlns:a16="http://schemas.microsoft.com/office/drawing/2014/main" id="{01E6B4F4-6D91-49C3-AB3A-497D07327E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4518" y="5769552"/>
            <a:ext cx="895972" cy="895972"/>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55 Grupo"/>
          <p:cNvGrpSpPr/>
          <p:nvPr/>
        </p:nvGrpSpPr>
        <p:grpSpPr>
          <a:xfrm>
            <a:off x="1473907" y="5656575"/>
            <a:ext cx="8429358" cy="647252"/>
            <a:chOff x="607065" y="1160034"/>
            <a:chExt cx="8429358" cy="647252"/>
          </a:xfrm>
        </p:grpSpPr>
        <p:sp>
          <p:nvSpPr>
            <p:cNvPr id="57" name="Google Shape;1482;p43">
              <a:extLst>
                <a:ext uri="{FF2B5EF4-FFF2-40B4-BE49-F238E27FC236}">
                  <a16:creationId xmlns:a16="http://schemas.microsoft.com/office/drawing/2014/main" id="{045A1D2C-1AA4-344E-85F6-7911A8D04558}"/>
                </a:ext>
              </a:extLst>
            </p:cNvPr>
            <p:cNvSpPr txBox="1"/>
            <p:nvPr/>
          </p:nvSpPr>
          <p:spPr>
            <a:xfrm>
              <a:off x="607065" y="1370683"/>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8.</a:t>
              </a:r>
            </a:p>
            <a:p>
              <a:pPr marL="0" lvl="0" indent="0" algn="l" rtl="0">
                <a:lnSpc>
                  <a:spcPct val="115000"/>
                </a:lnSpc>
                <a:spcBef>
                  <a:spcPts val="0"/>
                </a:spcBef>
                <a:spcAft>
                  <a:spcPts val="1600"/>
                </a:spcAft>
                <a:buNone/>
              </a:pPr>
              <a:endParaRPr dirty="0">
                <a:solidFill>
                  <a:schemeClr val="accent1"/>
                </a:solidFill>
                <a:latin typeface="Abel"/>
                <a:ea typeface="Abel"/>
                <a:cs typeface="Abel"/>
                <a:sym typeface="Abel"/>
              </a:endParaRPr>
            </a:p>
          </p:txBody>
        </p:sp>
        <p:sp>
          <p:nvSpPr>
            <p:cNvPr id="58" name="Google Shape;1497;p43">
              <a:extLst>
                <a:ext uri="{FF2B5EF4-FFF2-40B4-BE49-F238E27FC236}">
                  <a16:creationId xmlns:a16="http://schemas.microsoft.com/office/drawing/2014/main" id="{F4646B9C-1E45-DF4A-9148-100A4B879E93}"/>
                </a:ext>
              </a:extLst>
            </p:cNvPr>
            <p:cNvSpPr/>
            <p:nvPr/>
          </p:nvSpPr>
          <p:spPr>
            <a:xfrm>
              <a:off x="952214" y="1160034"/>
              <a:ext cx="8084209" cy="647252"/>
            </a:xfrm>
            <a:prstGeom prst="roundRect">
              <a:avLst>
                <a:gd name="adj" fmla="val 16667"/>
              </a:avLst>
            </a:prstGeom>
            <a:solidFill>
              <a:schemeClr val="accent3">
                <a:lumMod val="20000"/>
                <a:lumOff val="80000"/>
              </a:schemeClr>
            </a:solidFill>
            <a:ln>
              <a:noFill/>
            </a:ln>
          </p:spPr>
          <p:txBody>
            <a:bodyPr spcFirstLastPara="1" wrap="square" lIns="91425" tIns="91425" rIns="91425" bIns="91425" anchor="ctr" anchorCtr="0">
              <a:noAutofit/>
            </a:bodyPr>
            <a:lstStyle/>
            <a:p>
              <a:endParaRPr lang="es-ES" sz="1200" dirty="0"/>
            </a:p>
            <a:p>
              <a:r>
                <a:rPr lang="es-ES" sz="1200" b="1" dirty="0">
                  <a:solidFill>
                    <a:schemeClr val="tx2"/>
                  </a:solidFill>
                </a:rPr>
                <a:t>Dar prioridad a clientes de Mantenimiento, seguido por Primeros equipos, dejando en ultimo lugar el seguimiento de Distribuidores, Socios y Sucursales,</a:t>
              </a:r>
            </a:p>
            <a:p>
              <a:pPr lvl="0"/>
              <a:endParaRPr sz="1200" b="1" dirty="0">
                <a:solidFill>
                  <a:schemeClr val="tx2"/>
                </a:solidFill>
                <a:latin typeface="Abel"/>
                <a:ea typeface="Abel"/>
                <a:cs typeface="Abel"/>
                <a:sym typeface="Abel"/>
              </a:endParaRPr>
            </a:p>
          </p:txBody>
        </p:sp>
      </p:grpSp>
    </p:spTree>
    <p:extLst>
      <p:ext uri="{BB962C8B-B14F-4D97-AF65-F5344CB8AC3E}">
        <p14:creationId xmlns:p14="http://schemas.microsoft.com/office/powerpoint/2010/main" val="2498143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5;p28">
            <a:extLst>
              <a:ext uri="{FF2B5EF4-FFF2-40B4-BE49-F238E27FC236}">
                <a16:creationId xmlns:a16="http://schemas.microsoft.com/office/drawing/2014/main" id="{0FE8E7FA-4871-E940-A2D9-C265A54AB0B5}"/>
              </a:ext>
            </a:extLst>
          </p:cNvPr>
          <p:cNvGrpSpPr/>
          <p:nvPr/>
        </p:nvGrpSpPr>
        <p:grpSpPr>
          <a:xfrm>
            <a:off x="1245051" y="3782839"/>
            <a:ext cx="4388000" cy="2683567"/>
            <a:chOff x="5071700" y="343300"/>
            <a:chExt cx="3291000" cy="2012675"/>
          </a:xfrm>
        </p:grpSpPr>
        <p:sp>
          <p:nvSpPr>
            <p:cNvPr id="3" name="Google Shape;256;p28">
              <a:extLst>
                <a:ext uri="{FF2B5EF4-FFF2-40B4-BE49-F238E27FC236}">
                  <a16:creationId xmlns:a16="http://schemas.microsoft.com/office/drawing/2014/main" id="{E99BF0AC-A9D4-9E4B-9DCC-78E9257599C7}"/>
                </a:ext>
              </a:extLst>
            </p:cNvPr>
            <p:cNvSpPr/>
            <p:nvPr/>
          </p:nvSpPr>
          <p:spPr>
            <a:xfrm>
              <a:off x="5071700" y="355875"/>
              <a:ext cx="3291000" cy="2000100"/>
            </a:xfrm>
            <a:prstGeom prst="roundRect">
              <a:avLst>
                <a:gd name="adj" fmla="val 8931"/>
              </a:avLst>
            </a:prstGeom>
            <a:solidFill>
              <a:schemeClr val="accent3">
                <a:lumMod val="20000"/>
                <a:lumOff val="80000"/>
              </a:schemeClr>
            </a:solid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endParaRPr sz="2400"/>
            </a:p>
          </p:txBody>
        </p:sp>
        <p:grpSp>
          <p:nvGrpSpPr>
            <p:cNvPr id="4" name="Google Shape;257;p28">
              <a:extLst>
                <a:ext uri="{FF2B5EF4-FFF2-40B4-BE49-F238E27FC236}">
                  <a16:creationId xmlns:a16="http://schemas.microsoft.com/office/drawing/2014/main" id="{873034B3-32AA-674A-97F3-58207127AA1E}"/>
                </a:ext>
              </a:extLst>
            </p:cNvPr>
            <p:cNvGrpSpPr/>
            <p:nvPr/>
          </p:nvGrpSpPr>
          <p:grpSpPr>
            <a:xfrm>
              <a:off x="5071700" y="343300"/>
              <a:ext cx="3291000" cy="392400"/>
              <a:chOff x="-8550475" y="393000"/>
              <a:chExt cx="3291000" cy="392400"/>
            </a:xfrm>
          </p:grpSpPr>
          <p:sp>
            <p:nvSpPr>
              <p:cNvPr id="5" name="Google Shape;258;p28">
                <a:extLst>
                  <a:ext uri="{FF2B5EF4-FFF2-40B4-BE49-F238E27FC236}">
                    <a16:creationId xmlns:a16="http://schemas.microsoft.com/office/drawing/2014/main" id="{04C26239-3762-E148-BDD9-1BA3FB0F70DA}"/>
                  </a:ext>
                </a:extLst>
              </p:cNvPr>
              <p:cNvSpPr/>
              <p:nvPr/>
            </p:nvSpPr>
            <p:spPr>
              <a:xfrm>
                <a:off x="-8550475" y="393000"/>
                <a:ext cx="3291000" cy="392400"/>
              </a:xfrm>
              <a:prstGeom prst="round2SameRect">
                <a:avLst>
                  <a:gd name="adj1" fmla="val 38309"/>
                  <a:gd name="adj2" fmla="val 0"/>
                </a:avLst>
              </a:prstGeom>
              <a:solidFill>
                <a:srgbClr val="434343"/>
              </a:solidFill>
              <a:ln>
                <a:noFill/>
              </a:ln>
            </p:spPr>
            <p:txBody>
              <a:bodyPr spcFirstLastPara="1" wrap="square" lIns="121900" tIns="121900" rIns="121900" bIns="121900" anchor="ctr" anchorCtr="0">
                <a:noAutofit/>
              </a:bodyPr>
              <a:lstStyle/>
              <a:p>
                <a:endParaRPr sz="2400"/>
              </a:p>
            </p:txBody>
          </p:sp>
          <p:sp>
            <p:nvSpPr>
              <p:cNvPr id="6" name="Google Shape;259;p28">
                <a:extLst>
                  <a:ext uri="{FF2B5EF4-FFF2-40B4-BE49-F238E27FC236}">
                    <a16:creationId xmlns:a16="http://schemas.microsoft.com/office/drawing/2014/main" id="{74D405A1-AB21-0C4B-B2C6-C2CD3882595F}"/>
                  </a:ext>
                </a:extLst>
              </p:cNvPr>
              <p:cNvSpPr/>
              <p:nvPr/>
            </p:nvSpPr>
            <p:spPr>
              <a:xfrm>
                <a:off x="-8397500" y="531300"/>
                <a:ext cx="119100" cy="119100"/>
              </a:xfrm>
              <a:prstGeom prst="ellipse">
                <a:avLst/>
              </a:prstGeom>
              <a:solidFill>
                <a:schemeClr val="lt2"/>
              </a:solidFill>
              <a:ln>
                <a:noFill/>
              </a:ln>
            </p:spPr>
            <p:txBody>
              <a:bodyPr spcFirstLastPara="1" wrap="square" lIns="121900" tIns="121900" rIns="121900" bIns="121900" anchor="ctr" anchorCtr="0">
                <a:noAutofit/>
              </a:bodyPr>
              <a:lstStyle/>
              <a:p>
                <a:endParaRPr sz="2400"/>
              </a:p>
            </p:txBody>
          </p:sp>
          <p:sp>
            <p:nvSpPr>
              <p:cNvPr id="7" name="Google Shape;260;p28">
                <a:extLst>
                  <a:ext uri="{FF2B5EF4-FFF2-40B4-BE49-F238E27FC236}">
                    <a16:creationId xmlns:a16="http://schemas.microsoft.com/office/drawing/2014/main" id="{88B7BE81-B2C3-ED4E-B97E-F90692EAFFFD}"/>
                  </a:ext>
                </a:extLst>
              </p:cNvPr>
              <p:cNvSpPr/>
              <p:nvPr/>
            </p:nvSpPr>
            <p:spPr>
              <a:xfrm>
                <a:off x="-8182900" y="531300"/>
                <a:ext cx="119100" cy="119100"/>
              </a:xfrm>
              <a:prstGeom prst="ellipse">
                <a:avLst/>
              </a:prstGeom>
              <a:solidFill>
                <a:srgbClr val="FFD966"/>
              </a:solidFill>
              <a:ln>
                <a:noFill/>
              </a:ln>
            </p:spPr>
            <p:txBody>
              <a:bodyPr spcFirstLastPara="1" wrap="square" lIns="121900" tIns="121900" rIns="121900" bIns="121900" anchor="ctr" anchorCtr="0">
                <a:noAutofit/>
              </a:bodyPr>
              <a:lstStyle/>
              <a:p>
                <a:endParaRPr sz="2400"/>
              </a:p>
            </p:txBody>
          </p:sp>
          <p:sp>
            <p:nvSpPr>
              <p:cNvPr id="8" name="Google Shape;261;p28">
                <a:extLst>
                  <a:ext uri="{FF2B5EF4-FFF2-40B4-BE49-F238E27FC236}">
                    <a16:creationId xmlns:a16="http://schemas.microsoft.com/office/drawing/2014/main" id="{A5A1CDBC-3CEB-9A4D-8112-FA505D71E82C}"/>
                  </a:ext>
                </a:extLst>
              </p:cNvPr>
              <p:cNvSpPr/>
              <p:nvPr/>
            </p:nvSpPr>
            <p:spPr>
              <a:xfrm>
                <a:off x="-7968300" y="531300"/>
                <a:ext cx="119100" cy="119100"/>
              </a:xfrm>
              <a:prstGeom prst="ellipse">
                <a:avLst/>
              </a:prstGeom>
              <a:solidFill>
                <a:srgbClr val="93C47D"/>
              </a:solidFill>
              <a:ln>
                <a:noFill/>
              </a:ln>
            </p:spPr>
            <p:txBody>
              <a:bodyPr spcFirstLastPara="1" wrap="square" lIns="121900" tIns="121900" rIns="121900" bIns="121900" anchor="ctr" anchorCtr="0">
                <a:noAutofit/>
              </a:bodyPr>
              <a:lstStyle/>
              <a:p>
                <a:endParaRPr sz="2400"/>
              </a:p>
            </p:txBody>
          </p:sp>
        </p:grpSp>
      </p:grpSp>
      <p:grpSp>
        <p:nvGrpSpPr>
          <p:cNvPr id="9" name="Google Shape;262;p28">
            <a:extLst>
              <a:ext uri="{FF2B5EF4-FFF2-40B4-BE49-F238E27FC236}">
                <a16:creationId xmlns:a16="http://schemas.microsoft.com/office/drawing/2014/main" id="{20299ED0-87AD-3F48-ABCF-80AD8AADB70D}"/>
              </a:ext>
            </a:extLst>
          </p:cNvPr>
          <p:cNvGrpSpPr/>
          <p:nvPr/>
        </p:nvGrpSpPr>
        <p:grpSpPr>
          <a:xfrm>
            <a:off x="1230763" y="532257"/>
            <a:ext cx="4402290" cy="2683568"/>
            <a:chOff x="5060983" y="343300"/>
            <a:chExt cx="3301717" cy="2012676"/>
          </a:xfrm>
          <a:effectLst>
            <a:reflection blurRad="6350" stA="52000" endA="300" endPos="35000" dir="5400000" sy="-100000" algn="bl" rotWithShape="0"/>
          </a:effectLst>
        </p:grpSpPr>
        <p:sp>
          <p:nvSpPr>
            <p:cNvPr id="10" name="Google Shape;263;p28">
              <a:extLst>
                <a:ext uri="{FF2B5EF4-FFF2-40B4-BE49-F238E27FC236}">
                  <a16:creationId xmlns:a16="http://schemas.microsoft.com/office/drawing/2014/main" id="{C247ED6A-A827-8842-8397-0DF076CB849F}"/>
                </a:ext>
              </a:extLst>
            </p:cNvPr>
            <p:cNvSpPr/>
            <p:nvPr/>
          </p:nvSpPr>
          <p:spPr>
            <a:xfrm>
              <a:off x="5060983" y="355876"/>
              <a:ext cx="3290924" cy="2000100"/>
            </a:xfrm>
            <a:prstGeom prst="roundRect">
              <a:avLst>
                <a:gd name="adj" fmla="val 8931"/>
              </a:avLst>
            </a:prstGeom>
            <a:solidFill>
              <a:schemeClr val="bg1"/>
            </a:solidFill>
            <a:ln>
              <a:solidFill>
                <a:schemeClr val="bg2"/>
              </a:solid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endParaRPr sz="2400" dirty="0"/>
            </a:p>
          </p:txBody>
        </p:sp>
        <p:grpSp>
          <p:nvGrpSpPr>
            <p:cNvPr id="11" name="Google Shape;264;p28">
              <a:extLst>
                <a:ext uri="{FF2B5EF4-FFF2-40B4-BE49-F238E27FC236}">
                  <a16:creationId xmlns:a16="http://schemas.microsoft.com/office/drawing/2014/main" id="{C5E7DA47-3D11-C140-83FB-EAED2C3CBB2C}"/>
                </a:ext>
              </a:extLst>
            </p:cNvPr>
            <p:cNvGrpSpPr/>
            <p:nvPr/>
          </p:nvGrpSpPr>
          <p:grpSpPr>
            <a:xfrm>
              <a:off x="5071700" y="343300"/>
              <a:ext cx="3291000" cy="392400"/>
              <a:chOff x="-8550475" y="393000"/>
              <a:chExt cx="3291000" cy="392400"/>
            </a:xfrm>
          </p:grpSpPr>
          <p:sp>
            <p:nvSpPr>
              <p:cNvPr id="12" name="Google Shape;265;p28">
                <a:extLst>
                  <a:ext uri="{FF2B5EF4-FFF2-40B4-BE49-F238E27FC236}">
                    <a16:creationId xmlns:a16="http://schemas.microsoft.com/office/drawing/2014/main" id="{DCBD6827-02F1-4841-AB69-E295B3F548D6}"/>
                  </a:ext>
                </a:extLst>
              </p:cNvPr>
              <p:cNvSpPr/>
              <p:nvPr/>
            </p:nvSpPr>
            <p:spPr>
              <a:xfrm>
                <a:off x="-8550475" y="393000"/>
                <a:ext cx="3291000" cy="392400"/>
              </a:xfrm>
              <a:prstGeom prst="round2SameRect">
                <a:avLst>
                  <a:gd name="adj1" fmla="val 38309"/>
                  <a:gd name="adj2" fmla="val 0"/>
                </a:avLst>
              </a:prstGeom>
              <a:solidFill>
                <a:srgbClr val="434343"/>
              </a:solidFill>
              <a:ln>
                <a:noFill/>
              </a:ln>
            </p:spPr>
            <p:txBody>
              <a:bodyPr spcFirstLastPara="1" wrap="square" lIns="121900" tIns="121900" rIns="121900" bIns="121900" anchor="ctr" anchorCtr="0">
                <a:noAutofit/>
              </a:bodyPr>
              <a:lstStyle/>
              <a:p>
                <a:r>
                  <a:rPr lang="es-ES" sz="2400" dirty="0"/>
                  <a:t>c</a:t>
                </a:r>
                <a:endParaRPr sz="2400" dirty="0"/>
              </a:p>
            </p:txBody>
          </p:sp>
          <p:sp>
            <p:nvSpPr>
              <p:cNvPr id="13" name="Google Shape;266;p28">
                <a:extLst>
                  <a:ext uri="{FF2B5EF4-FFF2-40B4-BE49-F238E27FC236}">
                    <a16:creationId xmlns:a16="http://schemas.microsoft.com/office/drawing/2014/main" id="{0D5E6858-4D02-B24C-9B07-249F8AD3AEF5}"/>
                  </a:ext>
                </a:extLst>
              </p:cNvPr>
              <p:cNvSpPr/>
              <p:nvPr/>
            </p:nvSpPr>
            <p:spPr>
              <a:xfrm>
                <a:off x="-8397500" y="531300"/>
                <a:ext cx="119100" cy="119100"/>
              </a:xfrm>
              <a:prstGeom prst="ellipse">
                <a:avLst/>
              </a:prstGeom>
              <a:solidFill>
                <a:schemeClr val="lt2"/>
              </a:solidFill>
              <a:ln>
                <a:noFill/>
              </a:ln>
            </p:spPr>
            <p:txBody>
              <a:bodyPr spcFirstLastPara="1" wrap="square" lIns="121900" tIns="121900" rIns="121900" bIns="121900" anchor="ctr" anchorCtr="0">
                <a:noAutofit/>
              </a:bodyPr>
              <a:lstStyle/>
              <a:p>
                <a:endParaRPr sz="2400"/>
              </a:p>
            </p:txBody>
          </p:sp>
          <p:sp>
            <p:nvSpPr>
              <p:cNvPr id="14" name="Google Shape;267;p28">
                <a:extLst>
                  <a:ext uri="{FF2B5EF4-FFF2-40B4-BE49-F238E27FC236}">
                    <a16:creationId xmlns:a16="http://schemas.microsoft.com/office/drawing/2014/main" id="{76F75434-826B-E343-A200-A218C63BBE6B}"/>
                  </a:ext>
                </a:extLst>
              </p:cNvPr>
              <p:cNvSpPr/>
              <p:nvPr/>
            </p:nvSpPr>
            <p:spPr>
              <a:xfrm>
                <a:off x="-8182900" y="531300"/>
                <a:ext cx="119100" cy="119100"/>
              </a:xfrm>
              <a:prstGeom prst="ellipse">
                <a:avLst/>
              </a:prstGeom>
              <a:solidFill>
                <a:srgbClr val="FFD966"/>
              </a:solidFill>
              <a:ln>
                <a:noFill/>
              </a:ln>
            </p:spPr>
            <p:txBody>
              <a:bodyPr spcFirstLastPara="1" wrap="square" lIns="121900" tIns="121900" rIns="121900" bIns="121900" anchor="ctr" anchorCtr="0">
                <a:noAutofit/>
              </a:bodyPr>
              <a:lstStyle/>
              <a:p>
                <a:endParaRPr sz="2400"/>
              </a:p>
            </p:txBody>
          </p:sp>
          <p:sp>
            <p:nvSpPr>
              <p:cNvPr id="15" name="Google Shape;268;p28">
                <a:extLst>
                  <a:ext uri="{FF2B5EF4-FFF2-40B4-BE49-F238E27FC236}">
                    <a16:creationId xmlns:a16="http://schemas.microsoft.com/office/drawing/2014/main" id="{8B72C22F-0B9C-784B-A9F7-483A65096DBF}"/>
                  </a:ext>
                </a:extLst>
              </p:cNvPr>
              <p:cNvSpPr/>
              <p:nvPr/>
            </p:nvSpPr>
            <p:spPr>
              <a:xfrm>
                <a:off x="-7968300" y="531300"/>
                <a:ext cx="119100" cy="119100"/>
              </a:xfrm>
              <a:prstGeom prst="ellipse">
                <a:avLst/>
              </a:prstGeom>
              <a:solidFill>
                <a:srgbClr val="93C47D"/>
              </a:solidFill>
              <a:ln>
                <a:noFill/>
              </a:ln>
            </p:spPr>
            <p:txBody>
              <a:bodyPr spcFirstLastPara="1" wrap="square" lIns="121900" tIns="121900" rIns="121900" bIns="121900" anchor="ctr" anchorCtr="0">
                <a:noAutofit/>
              </a:bodyPr>
              <a:lstStyle/>
              <a:p>
                <a:endParaRPr sz="2400"/>
              </a:p>
            </p:txBody>
          </p:sp>
        </p:grpSp>
      </p:grpSp>
      <p:grpSp>
        <p:nvGrpSpPr>
          <p:cNvPr id="16" name="Google Shape;269;p28">
            <a:extLst>
              <a:ext uri="{FF2B5EF4-FFF2-40B4-BE49-F238E27FC236}">
                <a16:creationId xmlns:a16="http://schemas.microsoft.com/office/drawing/2014/main" id="{6DBD1F11-F94B-C74B-BAFF-7DE71EC21286}"/>
              </a:ext>
            </a:extLst>
          </p:cNvPr>
          <p:cNvGrpSpPr/>
          <p:nvPr/>
        </p:nvGrpSpPr>
        <p:grpSpPr>
          <a:xfrm>
            <a:off x="6559051" y="3782839"/>
            <a:ext cx="4388000" cy="2683567"/>
            <a:chOff x="5071700" y="343300"/>
            <a:chExt cx="3291000" cy="2012675"/>
          </a:xfrm>
        </p:grpSpPr>
        <p:sp>
          <p:nvSpPr>
            <p:cNvPr id="17" name="Google Shape;270;p28">
              <a:extLst>
                <a:ext uri="{FF2B5EF4-FFF2-40B4-BE49-F238E27FC236}">
                  <a16:creationId xmlns:a16="http://schemas.microsoft.com/office/drawing/2014/main" id="{54DF3881-0AD1-E74A-95C2-E7AF03061194}"/>
                </a:ext>
              </a:extLst>
            </p:cNvPr>
            <p:cNvSpPr/>
            <p:nvPr/>
          </p:nvSpPr>
          <p:spPr>
            <a:xfrm>
              <a:off x="5071700" y="355875"/>
              <a:ext cx="3291000" cy="2000100"/>
            </a:xfrm>
            <a:prstGeom prst="roundRect">
              <a:avLst>
                <a:gd name="adj" fmla="val 8931"/>
              </a:avLst>
            </a:prstGeom>
            <a:solidFill>
              <a:schemeClr val="bg1"/>
            </a:solid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endParaRPr sz="2400" dirty="0"/>
            </a:p>
          </p:txBody>
        </p:sp>
        <p:grpSp>
          <p:nvGrpSpPr>
            <p:cNvPr id="18" name="Google Shape;271;p28">
              <a:extLst>
                <a:ext uri="{FF2B5EF4-FFF2-40B4-BE49-F238E27FC236}">
                  <a16:creationId xmlns:a16="http://schemas.microsoft.com/office/drawing/2014/main" id="{16458851-965C-FD40-8C74-0276AEB673D5}"/>
                </a:ext>
              </a:extLst>
            </p:cNvPr>
            <p:cNvGrpSpPr/>
            <p:nvPr/>
          </p:nvGrpSpPr>
          <p:grpSpPr>
            <a:xfrm>
              <a:off x="5071700" y="343300"/>
              <a:ext cx="3291000" cy="392400"/>
              <a:chOff x="-8550475" y="393000"/>
              <a:chExt cx="3291000" cy="392400"/>
            </a:xfrm>
          </p:grpSpPr>
          <p:sp>
            <p:nvSpPr>
              <p:cNvPr id="19" name="Google Shape;272;p28">
                <a:extLst>
                  <a:ext uri="{FF2B5EF4-FFF2-40B4-BE49-F238E27FC236}">
                    <a16:creationId xmlns:a16="http://schemas.microsoft.com/office/drawing/2014/main" id="{AB4D6DE0-4E15-5D48-BB6D-68716CDADB32}"/>
                  </a:ext>
                </a:extLst>
              </p:cNvPr>
              <p:cNvSpPr/>
              <p:nvPr/>
            </p:nvSpPr>
            <p:spPr>
              <a:xfrm>
                <a:off x="-8550475" y="393000"/>
                <a:ext cx="3291000" cy="392400"/>
              </a:xfrm>
              <a:prstGeom prst="round2SameRect">
                <a:avLst>
                  <a:gd name="adj1" fmla="val 38309"/>
                  <a:gd name="adj2" fmla="val 0"/>
                </a:avLst>
              </a:prstGeom>
              <a:solidFill>
                <a:srgbClr val="434343"/>
              </a:solidFill>
              <a:ln>
                <a:noFill/>
              </a:ln>
            </p:spPr>
            <p:txBody>
              <a:bodyPr spcFirstLastPara="1" wrap="square" lIns="121900" tIns="121900" rIns="121900" bIns="121900" anchor="ctr" anchorCtr="0">
                <a:noAutofit/>
              </a:bodyPr>
              <a:lstStyle/>
              <a:p>
                <a:endParaRPr sz="2400"/>
              </a:p>
            </p:txBody>
          </p:sp>
          <p:sp>
            <p:nvSpPr>
              <p:cNvPr id="20" name="Google Shape;273;p28">
                <a:extLst>
                  <a:ext uri="{FF2B5EF4-FFF2-40B4-BE49-F238E27FC236}">
                    <a16:creationId xmlns:a16="http://schemas.microsoft.com/office/drawing/2014/main" id="{2D8EE58F-C823-1145-80D7-A241B12B626C}"/>
                  </a:ext>
                </a:extLst>
              </p:cNvPr>
              <p:cNvSpPr/>
              <p:nvPr/>
            </p:nvSpPr>
            <p:spPr>
              <a:xfrm>
                <a:off x="-8397500" y="531300"/>
                <a:ext cx="119100" cy="119100"/>
              </a:xfrm>
              <a:prstGeom prst="ellipse">
                <a:avLst/>
              </a:prstGeom>
              <a:solidFill>
                <a:schemeClr val="lt2"/>
              </a:solidFill>
              <a:ln>
                <a:noFill/>
              </a:ln>
            </p:spPr>
            <p:txBody>
              <a:bodyPr spcFirstLastPara="1" wrap="square" lIns="121900" tIns="121900" rIns="121900" bIns="121900" anchor="ctr" anchorCtr="0">
                <a:noAutofit/>
              </a:bodyPr>
              <a:lstStyle/>
              <a:p>
                <a:endParaRPr sz="2400"/>
              </a:p>
            </p:txBody>
          </p:sp>
          <p:sp>
            <p:nvSpPr>
              <p:cNvPr id="21" name="Google Shape;274;p28">
                <a:extLst>
                  <a:ext uri="{FF2B5EF4-FFF2-40B4-BE49-F238E27FC236}">
                    <a16:creationId xmlns:a16="http://schemas.microsoft.com/office/drawing/2014/main" id="{B49512F6-EE76-474D-B4ED-A657BEC1E192}"/>
                  </a:ext>
                </a:extLst>
              </p:cNvPr>
              <p:cNvSpPr/>
              <p:nvPr/>
            </p:nvSpPr>
            <p:spPr>
              <a:xfrm>
                <a:off x="-8182900" y="531300"/>
                <a:ext cx="119100" cy="119100"/>
              </a:xfrm>
              <a:prstGeom prst="ellipse">
                <a:avLst/>
              </a:prstGeom>
              <a:solidFill>
                <a:srgbClr val="FFD966"/>
              </a:solidFill>
              <a:ln>
                <a:noFill/>
              </a:ln>
            </p:spPr>
            <p:txBody>
              <a:bodyPr spcFirstLastPara="1" wrap="square" lIns="121900" tIns="121900" rIns="121900" bIns="121900" anchor="ctr" anchorCtr="0">
                <a:noAutofit/>
              </a:bodyPr>
              <a:lstStyle/>
              <a:p>
                <a:endParaRPr sz="2400"/>
              </a:p>
            </p:txBody>
          </p:sp>
          <p:sp>
            <p:nvSpPr>
              <p:cNvPr id="22" name="Google Shape;275;p28">
                <a:extLst>
                  <a:ext uri="{FF2B5EF4-FFF2-40B4-BE49-F238E27FC236}">
                    <a16:creationId xmlns:a16="http://schemas.microsoft.com/office/drawing/2014/main" id="{6A7F1E05-E8D5-AC4D-91A0-BE05D2661FBE}"/>
                  </a:ext>
                </a:extLst>
              </p:cNvPr>
              <p:cNvSpPr/>
              <p:nvPr/>
            </p:nvSpPr>
            <p:spPr>
              <a:xfrm>
                <a:off x="-7968300" y="531300"/>
                <a:ext cx="119100" cy="119100"/>
              </a:xfrm>
              <a:prstGeom prst="ellipse">
                <a:avLst/>
              </a:prstGeom>
              <a:solidFill>
                <a:srgbClr val="93C47D"/>
              </a:solidFill>
              <a:ln>
                <a:noFill/>
              </a:ln>
            </p:spPr>
            <p:txBody>
              <a:bodyPr spcFirstLastPara="1" wrap="square" lIns="121900" tIns="121900" rIns="121900" bIns="121900" anchor="ctr" anchorCtr="0">
                <a:noAutofit/>
              </a:bodyPr>
              <a:lstStyle/>
              <a:p>
                <a:endParaRPr sz="2400"/>
              </a:p>
            </p:txBody>
          </p:sp>
        </p:grpSp>
      </p:grpSp>
      <p:grpSp>
        <p:nvGrpSpPr>
          <p:cNvPr id="23" name="Google Shape;276;p28">
            <a:extLst>
              <a:ext uri="{FF2B5EF4-FFF2-40B4-BE49-F238E27FC236}">
                <a16:creationId xmlns:a16="http://schemas.microsoft.com/office/drawing/2014/main" id="{B26E3A7C-613B-CC46-ADAB-92B20FCEF92F}"/>
              </a:ext>
            </a:extLst>
          </p:cNvPr>
          <p:cNvGrpSpPr/>
          <p:nvPr/>
        </p:nvGrpSpPr>
        <p:grpSpPr>
          <a:xfrm>
            <a:off x="6559051" y="532257"/>
            <a:ext cx="4388000" cy="2683567"/>
            <a:chOff x="5071700" y="343300"/>
            <a:chExt cx="3291000" cy="2012675"/>
          </a:xfrm>
        </p:grpSpPr>
        <p:sp>
          <p:nvSpPr>
            <p:cNvPr id="24" name="Google Shape;277;p28">
              <a:extLst>
                <a:ext uri="{FF2B5EF4-FFF2-40B4-BE49-F238E27FC236}">
                  <a16:creationId xmlns:a16="http://schemas.microsoft.com/office/drawing/2014/main" id="{9A2FE068-99A0-A949-B306-C7030FDD901C}"/>
                </a:ext>
              </a:extLst>
            </p:cNvPr>
            <p:cNvSpPr/>
            <p:nvPr/>
          </p:nvSpPr>
          <p:spPr>
            <a:xfrm>
              <a:off x="5071700" y="355875"/>
              <a:ext cx="3291000" cy="2000100"/>
            </a:xfrm>
            <a:prstGeom prst="roundRect">
              <a:avLst>
                <a:gd name="adj" fmla="val 8931"/>
              </a:avLst>
            </a:prstGeom>
            <a:solidFill>
              <a:schemeClr val="accent3">
                <a:lumMod val="20000"/>
                <a:lumOff val="80000"/>
              </a:schemeClr>
            </a:solid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endParaRPr sz="2400" dirty="0"/>
            </a:p>
          </p:txBody>
        </p:sp>
        <p:grpSp>
          <p:nvGrpSpPr>
            <p:cNvPr id="25" name="Google Shape;278;p28">
              <a:extLst>
                <a:ext uri="{FF2B5EF4-FFF2-40B4-BE49-F238E27FC236}">
                  <a16:creationId xmlns:a16="http://schemas.microsoft.com/office/drawing/2014/main" id="{91B3C5ED-C75C-334B-B8F4-8A732DA35A93}"/>
                </a:ext>
              </a:extLst>
            </p:cNvPr>
            <p:cNvGrpSpPr/>
            <p:nvPr/>
          </p:nvGrpSpPr>
          <p:grpSpPr>
            <a:xfrm>
              <a:off x="5071700" y="343300"/>
              <a:ext cx="3291000" cy="392400"/>
              <a:chOff x="-8550475" y="393000"/>
              <a:chExt cx="3291000" cy="392400"/>
            </a:xfrm>
          </p:grpSpPr>
          <p:sp>
            <p:nvSpPr>
              <p:cNvPr id="26" name="Google Shape;279;p28">
                <a:extLst>
                  <a:ext uri="{FF2B5EF4-FFF2-40B4-BE49-F238E27FC236}">
                    <a16:creationId xmlns:a16="http://schemas.microsoft.com/office/drawing/2014/main" id="{4ED03F5B-33CF-5445-AA1A-BB91B3DA2006}"/>
                  </a:ext>
                </a:extLst>
              </p:cNvPr>
              <p:cNvSpPr/>
              <p:nvPr/>
            </p:nvSpPr>
            <p:spPr>
              <a:xfrm>
                <a:off x="-8550475" y="393000"/>
                <a:ext cx="3291000" cy="392400"/>
              </a:xfrm>
              <a:prstGeom prst="round2SameRect">
                <a:avLst>
                  <a:gd name="adj1" fmla="val 38309"/>
                  <a:gd name="adj2" fmla="val 0"/>
                </a:avLst>
              </a:prstGeom>
              <a:solidFill>
                <a:srgbClr val="434343"/>
              </a:solidFill>
              <a:ln>
                <a:noFill/>
              </a:ln>
            </p:spPr>
            <p:txBody>
              <a:bodyPr spcFirstLastPara="1" wrap="square" lIns="121900" tIns="121900" rIns="121900" bIns="121900" anchor="ctr" anchorCtr="0">
                <a:noAutofit/>
              </a:bodyPr>
              <a:lstStyle/>
              <a:p>
                <a:endParaRPr sz="2400"/>
              </a:p>
            </p:txBody>
          </p:sp>
          <p:sp>
            <p:nvSpPr>
              <p:cNvPr id="27" name="Google Shape;280;p28">
                <a:extLst>
                  <a:ext uri="{FF2B5EF4-FFF2-40B4-BE49-F238E27FC236}">
                    <a16:creationId xmlns:a16="http://schemas.microsoft.com/office/drawing/2014/main" id="{244C0FF6-AC80-684F-82EF-86EE49744210}"/>
                  </a:ext>
                </a:extLst>
              </p:cNvPr>
              <p:cNvSpPr/>
              <p:nvPr/>
            </p:nvSpPr>
            <p:spPr>
              <a:xfrm>
                <a:off x="-8397500" y="531300"/>
                <a:ext cx="119100" cy="119100"/>
              </a:xfrm>
              <a:prstGeom prst="ellipse">
                <a:avLst/>
              </a:prstGeom>
              <a:solidFill>
                <a:schemeClr val="lt2"/>
              </a:solidFill>
              <a:ln>
                <a:noFill/>
              </a:ln>
            </p:spPr>
            <p:txBody>
              <a:bodyPr spcFirstLastPara="1" wrap="square" lIns="121900" tIns="121900" rIns="121900" bIns="121900" anchor="ctr" anchorCtr="0">
                <a:noAutofit/>
              </a:bodyPr>
              <a:lstStyle/>
              <a:p>
                <a:endParaRPr sz="2400"/>
              </a:p>
            </p:txBody>
          </p:sp>
          <p:sp>
            <p:nvSpPr>
              <p:cNvPr id="28" name="Google Shape;281;p28">
                <a:extLst>
                  <a:ext uri="{FF2B5EF4-FFF2-40B4-BE49-F238E27FC236}">
                    <a16:creationId xmlns:a16="http://schemas.microsoft.com/office/drawing/2014/main" id="{0F0F3A49-0C02-D04D-90FF-FD02DB556E94}"/>
                  </a:ext>
                </a:extLst>
              </p:cNvPr>
              <p:cNvSpPr/>
              <p:nvPr/>
            </p:nvSpPr>
            <p:spPr>
              <a:xfrm>
                <a:off x="-8182900" y="531300"/>
                <a:ext cx="119100" cy="119100"/>
              </a:xfrm>
              <a:prstGeom prst="ellipse">
                <a:avLst/>
              </a:prstGeom>
              <a:solidFill>
                <a:srgbClr val="FFD966"/>
              </a:solidFill>
              <a:ln>
                <a:noFill/>
              </a:ln>
            </p:spPr>
            <p:txBody>
              <a:bodyPr spcFirstLastPara="1" wrap="square" lIns="121900" tIns="121900" rIns="121900" bIns="121900" anchor="ctr" anchorCtr="0">
                <a:noAutofit/>
              </a:bodyPr>
              <a:lstStyle/>
              <a:p>
                <a:endParaRPr sz="2400"/>
              </a:p>
            </p:txBody>
          </p:sp>
          <p:sp>
            <p:nvSpPr>
              <p:cNvPr id="29" name="Google Shape;282;p28">
                <a:extLst>
                  <a:ext uri="{FF2B5EF4-FFF2-40B4-BE49-F238E27FC236}">
                    <a16:creationId xmlns:a16="http://schemas.microsoft.com/office/drawing/2014/main" id="{07F87F47-49B1-0947-B326-E24EEBB9A44C}"/>
                  </a:ext>
                </a:extLst>
              </p:cNvPr>
              <p:cNvSpPr/>
              <p:nvPr/>
            </p:nvSpPr>
            <p:spPr>
              <a:xfrm>
                <a:off x="-7968300" y="531300"/>
                <a:ext cx="119100" cy="119100"/>
              </a:xfrm>
              <a:prstGeom prst="ellipse">
                <a:avLst/>
              </a:prstGeom>
              <a:solidFill>
                <a:srgbClr val="93C47D"/>
              </a:solidFill>
              <a:ln>
                <a:noFill/>
              </a:ln>
            </p:spPr>
            <p:txBody>
              <a:bodyPr spcFirstLastPara="1" wrap="square" lIns="121900" tIns="121900" rIns="121900" bIns="121900" anchor="ctr" anchorCtr="0">
                <a:noAutofit/>
              </a:bodyPr>
              <a:lstStyle/>
              <a:p>
                <a:endParaRPr sz="2400"/>
              </a:p>
            </p:txBody>
          </p:sp>
        </p:grpSp>
      </p:grpSp>
      <p:sp>
        <p:nvSpPr>
          <p:cNvPr id="30" name="Google Shape;283;p28">
            <a:extLst>
              <a:ext uri="{FF2B5EF4-FFF2-40B4-BE49-F238E27FC236}">
                <a16:creationId xmlns:a16="http://schemas.microsoft.com/office/drawing/2014/main" id="{DE4CA774-2C61-0148-88E9-6EFCB250654D}"/>
              </a:ext>
            </a:extLst>
          </p:cNvPr>
          <p:cNvSpPr txBox="1">
            <a:spLocks noGrp="1"/>
          </p:cNvSpPr>
          <p:nvPr>
            <p:ph type="subTitle" idx="1"/>
          </p:nvPr>
        </p:nvSpPr>
        <p:spPr>
          <a:xfrm flipH="1">
            <a:off x="1665849" y="2152397"/>
            <a:ext cx="3546400" cy="784000"/>
          </a:xfrm>
          <a:prstGeom prst="rect">
            <a:avLst/>
          </a:prstGeom>
        </p:spPr>
        <p:txBody>
          <a:bodyPr spcFirstLastPara="1" vert="horz" wrap="square" lIns="121900" tIns="121900" rIns="121900" bIns="121900" rtlCol="0" anchor="t" anchorCtr="0">
            <a:noAutofit/>
          </a:bodyPr>
          <a:lstStyle/>
          <a:p>
            <a:pPr algn="just"/>
            <a:r>
              <a:rPr lang="es-ES" sz="1600" dirty="0">
                <a:latin typeface="Abel"/>
              </a:rPr>
              <a:t>La creación de oportunidades es vital para el desarrollo de una futura oferta.</a:t>
            </a:r>
          </a:p>
        </p:txBody>
      </p:sp>
      <p:sp>
        <p:nvSpPr>
          <p:cNvPr id="33" name="Google Shape;286;p28">
            <a:extLst>
              <a:ext uri="{FF2B5EF4-FFF2-40B4-BE49-F238E27FC236}">
                <a16:creationId xmlns:a16="http://schemas.microsoft.com/office/drawing/2014/main" id="{E27AED21-A680-1A4F-8ED2-D83515EBB1C8}"/>
              </a:ext>
            </a:extLst>
          </p:cNvPr>
          <p:cNvSpPr txBox="1">
            <a:spLocks/>
          </p:cNvSpPr>
          <p:nvPr/>
        </p:nvSpPr>
        <p:spPr>
          <a:xfrm flipH="1">
            <a:off x="1063350" y="1365197"/>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dirty="0">
                <a:solidFill>
                  <a:schemeClr val="accent1"/>
                </a:solidFill>
                <a:uFill>
                  <a:noFill/>
                </a:uFill>
              </a:rPr>
              <a:t>Oportunidad</a:t>
            </a:r>
            <a:endParaRPr lang="es-ES" dirty="0">
              <a:solidFill>
                <a:schemeClr val="accent1"/>
              </a:solidFill>
            </a:endParaRPr>
          </a:p>
        </p:txBody>
      </p:sp>
      <p:sp>
        <p:nvSpPr>
          <p:cNvPr id="38" name="Google Shape;286;p28">
            <a:extLst>
              <a:ext uri="{FF2B5EF4-FFF2-40B4-BE49-F238E27FC236}">
                <a16:creationId xmlns:a16="http://schemas.microsoft.com/office/drawing/2014/main" id="{EA705565-0D00-6648-BEC4-1B85D1E7CEEE}"/>
              </a:ext>
            </a:extLst>
          </p:cNvPr>
          <p:cNvSpPr txBox="1">
            <a:spLocks/>
          </p:cNvSpPr>
          <p:nvPr/>
        </p:nvSpPr>
        <p:spPr>
          <a:xfrm flipH="1">
            <a:off x="6483848" y="1342838"/>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dirty="0">
                <a:solidFill>
                  <a:schemeClr val="accent1"/>
                </a:solidFill>
                <a:uFill>
                  <a:noFill/>
                </a:uFill>
              </a:rPr>
              <a:t>Oferta</a:t>
            </a:r>
          </a:p>
        </p:txBody>
      </p:sp>
      <p:sp>
        <p:nvSpPr>
          <p:cNvPr id="39" name="Google Shape;286;p28">
            <a:extLst>
              <a:ext uri="{FF2B5EF4-FFF2-40B4-BE49-F238E27FC236}">
                <a16:creationId xmlns:a16="http://schemas.microsoft.com/office/drawing/2014/main" id="{6961EC52-3785-5A4D-A2B8-9A8B2D60611B}"/>
              </a:ext>
            </a:extLst>
          </p:cNvPr>
          <p:cNvSpPr txBox="1">
            <a:spLocks/>
          </p:cNvSpPr>
          <p:nvPr/>
        </p:nvSpPr>
        <p:spPr>
          <a:xfrm flipH="1">
            <a:off x="1134520" y="4610899"/>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dirty="0">
                <a:solidFill>
                  <a:schemeClr val="accent1"/>
                </a:solidFill>
                <a:uFill>
                  <a:noFill/>
                </a:uFill>
              </a:rPr>
              <a:t>Seguimiento</a:t>
            </a:r>
          </a:p>
        </p:txBody>
      </p:sp>
      <p:sp>
        <p:nvSpPr>
          <p:cNvPr id="40" name="Google Shape;286;p28">
            <a:extLst>
              <a:ext uri="{FF2B5EF4-FFF2-40B4-BE49-F238E27FC236}">
                <a16:creationId xmlns:a16="http://schemas.microsoft.com/office/drawing/2014/main" id="{3545C9C4-73AA-504F-B99F-CD8167F6D517}"/>
              </a:ext>
            </a:extLst>
          </p:cNvPr>
          <p:cNvSpPr txBox="1">
            <a:spLocks/>
          </p:cNvSpPr>
          <p:nvPr/>
        </p:nvSpPr>
        <p:spPr>
          <a:xfrm flipH="1">
            <a:off x="6468217" y="4656320"/>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dirty="0">
                <a:solidFill>
                  <a:schemeClr val="accent1"/>
                </a:solidFill>
                <a:uFill>
                  <a:noFill/>
                </a:uFill>
              </a:rPr>
              <a:t>Cierre</a:t>
            </a:r>
          </a:p>
        </p:txBody>
      </p:sp>
      <p:sp>
        <p:nvSpPr>
          <p:cNvPr id="41" name="Google Shape;283;p28">
            <a:extLst>
              <a:ext uri="{FF2B5EF4-FFF2-40B4-BE49-F238E27FC236}">
                <a16:creationId xmlns:a16="http://schemas.microsoft.com/office/drawing/2014/main" id="{8C7F632C-2DBD-F94E-B3B0-E279DF562272}"/>
              </a:ext>
            </a:extLst>
          </p:cNvPr>
          <p:cNvSpPr txBox="1">
            <a:spLocks/>
          </p:cNvSpPr>
          <p:nvPr/>
        </p:nvSpPr>
        <p:spPr>
          <a:xfrm flipH="1">
            <a:off x="7049151" y="2130604"/>
            <a:ext cx="3546400" cy="784000"/>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600" dirty="0">
                <a:latin typeface="Abel"/>
              </a:rPr>
              <a:t>Fase de negociación en base a las necesidades del cliente.</a:t>
            </a:r>
          </a:p>
        </p:txBody>
      </p:sp>
      <p:sp>
        <p:nvSpPr>
          <p:cNvPr id="42" name="Google Shape;283;p28">
            <a:extLst>
              <a:ext uri="{FF2B5EF4-FFF2-40B4-BE49-F238E27FC236}">
                <a16:creationId xmlns:a16="http://schemas.microsoft.com/office/drawing/2014/main" id="{664BB831-EF0D-0448-8122-454A0EF4CA74}"/>
              </a:ext>
            </a:extLst>
          </p:cNvPr>
          <p:cNvSpPr txBox="1">
            <a:spLocks/>
          </p:cNvSpPr>
          <p:nvPr/>
        </p:nvSpPr>
        <p:spPr>
          <a:xfrm flipH="1">
            <a:off x="1607818" y="5032355"/>
            <a:ext cx="3546400" cy="784000"/>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1600" dirty="0">
                <a:latin typeface="Abel"/>
              </a:rPr>
              <a:t>Proceso de evaluación para identificar con que clientes trabajar, recopilando información útil.</a:t>
            </a:r>
          </a:p>
        </p:txBody>
      </p:sp>
      <p:sp>
        <p:nvSpPr>
          <p:cNvPr id="44" name="Google Shape;283;p28">
            <a:extLst>
              <a:ext uri="{FF2B5EF4-FFF2-40B4-BE49-F238E27FC236}">
                <a16:creationId xmlns:a16="http://schemas.microsoft.com/office/drawing/2014/main" id="{7E6E259E-8FC2-B944-A609-79C9C2C0C388}"/>
              </a:ext>
            </a:extLst>
          </p:cNvPr>
          <p:cNvSpPr txBox="1">
            <a:spLocks/>
          </p:cNvSpPr>
          <p:nvPr/>
        </p:nvSpPr>
        <p:spPr>
          <a:xfrm flipH="1">
            <a:off x="8468540" y="5354535"/>
            <a:ext cx="1637157" cy="784000"/>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3600" dirty="0">
                <a:latin typeface="Abel"/>
              </a:rPr>
              <a:t>?</a:t>
            </a:r>
          </a:p>
        </p:txBody>
      </p:sp>
      <p:grpSp>
        <p:nvGrpSpPr>
          <p:cNvPr id="45" name="Google Shape;531;p25">
            <a:extLst>
              <a:ext uri="{FF2B5EF4-FFF2-40B4-BE49-F238E27FC236}">
                <a16:creationId xmlns:a16="http://schemas.microsoft.com/office/drawing/2014/main" id="{B8A0EE65-63BD-2241-8D73-C4D563A31569}"/>
              </a:ext>
            </a:extLst>
          </p:cNvPr>
          <p:cNvGrpSpPr/>
          <p:nvPr/>
        </p:nvGrpSpPr>
        <p:grpSpPr>
          <a:xfrm>
            <a:off x="4369796" y="1098603"/>
            <a:ext cx="474065" cy="511964"/>
            <a:chOff x="4393950" y="1610600"/>
            <a:chExt cx="343675" cy="371150"/>
          </a:xfrm>
        </p:grpSpPr>
        <p:sp>
          <p:nvSpPr>
            <p:cNvPr id="46" name="Google Shape;532;p25">
              <a:extLst>
                <a:ext uri="{FF2B5EF4-FFF2-40B4-BE49-F238E27FC236}">
                  <a16:creationId xmlns:a16="http://schemas.microsoft.com/office/drawing/2014/main" id="{712624FD-6F5A-5643-B531-B12F02FC603F}"/>
                </a:ext>
              </a:extLst>
            </p:cNvPr>
            <p:cNvSpPr/>
            <p:nvPr/>
          </p:nvSpPr>
          <p:spPr>
            <a:xfrm>
              <a:off x="4535075" y="1945425"/>
              <a:ext cx="61650" cy="36325"/>
            </a:xfrm>
            <a:custGeom>
              <a:avLst/>
              <a:gdLst/>
              <a:ahLst/>
              <a:cxnLst/>
              <a:rect l="l" t="t" r="r" b="b"/>
              <a:pathLst>
                <a:path w="2466" h="1453" extrusionOk="0">
                  <a:moveTo>
                    <a:pt x="0" y="1"/>
                  </a:moveTo>
                  <a:lnTo>
                    <a:pt x="0" y="216"/>
                  </a:lnTo>
                  <a:cubicBezTo>
                    <a:pt x="0" y="894"/>
                    <a:pt x="550" y="1453"/>
                    <a:pt x="1237" y="1453"/>
                  </a:cubicBezTo>
                  <a:cubicBezTo>
                    <a:pt x="1916" y="1453"/>
                    <a:pt x="2466" y="903"/>
                    <a:pt x="2466" y="216"/>
                  </a:cubicBezTo>
                  <a:lnTo>
                    <a:pt x="2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3;p25">
              <a:extLst>
                <a:ext uri="{FF2B5EF4-FFF2-40B4-BE49-F238E27FC236}">
                  <a16:creationId xmlns:a16="http://schemas.microsoft.com/office/drawing/2014/main" id="{2B8E1712-3449-D343-8CA9-0FE67CB60934}"/>
                </a:ext>
              </a:extLst>
            </p:cNvPr>
            <p:cNvSpPr/>
            <p:nvPr/>
          </p:nvSpPr>
          <p:spPr>
            <a:xfrm>
              <a:off x="4507150" y="1872400"/>
              <a:ext cx="117300" cy="91325"/>
            </a:xfrm>
            <a:custGeom>
              <a:avLst/>
              <a:gdLst/>
              <a:ahLst/>
              <a:cxnLst/>
              <a:rect l="l" t="t" r="r" b="b"/>
              <a:pathLst>
                <a:path w="4692" h="3653" extrusionOk="0">
                  <a:moveTo>
                    <a:pt x="0" y="1"/>
                  </a:moveTo>
                  <a:lnTo>
                    <a:pt x="0" y="2260"/>
                  </a:lnTo>
                  <a:cubicBezTo>
                    <a:pt x="0" y="3025"/>
                    <a:pt x="1048" y="3652"/>
                    <a:pt x="2346" y="3652"/>
                  </a:cubicBezTo>
                  <a:cubicBezTo>
                    <a:pt x="3643" y="3652"/>
                    <a:pt x="4691" y="3025"/>
                    <a:pt x="4691" y="2260"/>
                  </a:cubicBezTo>
                  <a:lnTo>
                    <a:pt x="4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4;p25">
              <a:extLst>
                <a:ext uri="{FF2B5EF4-FFF2-40B4-BE49-F238E27FC236}">
                  <a16:creationId xmlns:a16="http://schemas.microsoft.com/office/drawing/2014/main" id="{0D8FD525-AA97-004C-9E54-650B6E258DF7}"/>
                </a:ext>
              </a:extLst>
            </p:cNvPr>
            <p:cNvSpPr/>
            <p:nvPr/>
          </p:nvSpPr>
          <p:spPr>
            <a:xfrm>
              <a:off x="4507150" y="1910000"/>
              <a:ext cx="117500" cy="53500"/>
            </a:xfrm>
            <a:custGeom>
              <a:avLst/>
              <a:gdLst/>
              <a:ahLst/>
              <a:cxnLst/>
              <a:rect l="l" t="t" r="r" b="b"/>
              <a:pathLst>
                <a:path w="4700" h="2140" extrusionOk="0">
                  <a:moveTo>
                    <a:pt x="0" y="0"/>
                  </a:moveTo>
                  <a:lnTo>
                    <a:pt x="0" y="756"/>
                  </a:lnTo>
                  <a:cubicBezTo>
                    <a:pt x="0" y="1521"/>
                    <a:pt x="1057" y="2140"/>
                    <a:pt x="2354" y="2140"/>
                  </a:cubicBezTo>
                  <a:cubicBezTo>
                    <a:pt x="3643" y="2140"/>
                    <a:pt x="4700" y="1521"/>
                    <a:pt x="4700" y="756"/>
                  </a:cubicBezTo>
                  <a:lnTo>
                    <a:pt x="4700" y="0"/>
                  </a:lnTo>
                  <a:cubicBezTo>
                    <a:pt x="4700" y="774"/>
                    <a:pt x="3643" y="1392"/>
                    <a:pt x="2354" y="1392"/>
                  </a:cubicBezTo>
                  <a:cubicBezTo>
                    <a:pt x="1048" y="1392"/>
                    <a:pt x="0" y="77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5;p25">
              <a:extLst>
                <a:ext uri="{FF2B5EF4-FFF2-40B4-BE49-F238E27FC236}">
                  <a16:creationId xmlns:a16="http://schemas.microsoft.com/office/drawing/2014/main" id="{57F70F50-D4F7-8346-B9F1-D7B9495F48AB}"/>
                </a:ext>
              </a:extLst>
            </p:cNvPr>
            <p:cNvSpPr/>
            <p:nvPr/>
          </p:nvSpPr>
          <p:spPr>
            <a:xfrm>
              <a:off x="4507150" y="1872400"/>
              <a:ext cx="117500" cy="53525"/>
            </a:xfrm>
            <a:custGeom>
              <a:avLst/>
              <a:gdLst/>
              <a:ahLst/>
              <a:cxnLst/>
              <a:rect l="l" t="t" r="r" b="b"/>
              <a:pathLst>
                <a:path w="4700" h="2141" extrusionOk="0">
                  <a:moveTo>
                    <a:pt x="0" y="1"/>
                  </a:moveTo>
                  <a:lnTo>
                    <a:pt x="0" y="748"/>
                  </a:lnTo>
                  <a:cubicBezTo>
                    <a:pt x="0" y="1522"/>
                    <a:pt x="1057" y="2140"/>
                    <a:pt x="2354" y="2140"/>
                  </a:cubicBezTo>
                  <a:cubicBezTo>
                    <a:pt x="3643" y="2140"/>
                    <a:pt x="4700" y="1522"/>
                    <a:pt x="4700" y="748"/>
                  </a:cubicBezTo>
                  <a:lnTo>
                    <a:pt x="4700" y="1"/>
                  </a:lnTo>
                  <a:cubicBezTo>
                    <a:pt x="4700" y="766"/>
                    <a:pt x="3643" y="1384"/>
                    <a:pt x="2354" y="1384"/>
                  </a:cubicBezTo>
                  <a:cubicBezTo>
                    <a:pt x="1048" y="1384"/>
                    <a:pt x="0" y="76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6;p25">
              <a:extLst>
                <a:ext uri="{FF2B5EF4-FFF2-40B4-BE49-F238E27FC236}">
                  <a16:creationId xmlns:a16="http://schemas.microsoft.com/office/drawing/2014/main" id="{38394033-CD52-B341-80BE-5F991B404DA8}"/>
                </a:ext>
              </a:extLst>
            </p:cNvPr>
            <p:cNvSpPr/>
            <p:nvPr/>
          </p:nvSpPr>
          <p:spPr>
            <a:xfrm>
              <a:off x="4461825" y="1674900"/>
              <a:ext cx="227475" cy="232125"/>
            </a:xfrm>
            <a:custGeom>
              <a:avLst/>
              <a:gdLst/>
              <a:ahLst/>
              <a:cxnLst/>
              <a:rect l="l" t="t" r="r" b="b"/>
              <a:pathLst>
                <a:path w="9099" h="9285" extrusionOk="0">
                  <a:moveTo>
                    <a:pt x="4166" y="1"/>
                  </a:moveTo>
                  <a:cubicBezTo>
                    <a:pt x="1987" y="1"/>
                    <a:pt x="1" y="1749"/>
                    <a:pt x="1" y="4164"/>
                  </a:cubicBezTo>
                  <a:cubicBezTo>
                    <a:pt x="1" y="5538"/>
                    <a:pt x="679" y="6827"/>
                    <a:pt x="1813" y="7600"/>
                  </a:cubicBezTo>
                  <a:lnTo>
                    <a:pt x="1813" y="7901"/>
                  </a:lnTo>
                  <a:cubicBezTo>
                    <a:pt x="1813" y="8666"/>
                    <a:pt x="2870" y="9284"/>
                    <a:pt x="4159" y="9284"/>
                  </a:cubicBezTo>
                  <a:cubicBezTo>
                    <a:pt x="5456" y="9284"/>
                    <a:pt x="6513" y="8666"/>
                    <a:pt x="6513" y="7901"/>
                  </a:cubicBezTo>
                  <a:lnTo>
                    <a:pt x="6513" y="7600"/>
                  </a:lnTo>
                  <a:cubicBezTo>
                    <a:pt x="9099" y="5830"/>
                    <a:pt x="8875" y="1947"/>
                    <a:pt x="6100" y="487"/>
                  </a:cubicBezTo>
                  <a:cubicBezTo>
                    <a:pt x="5470" y="153"/>
                    <a:pt x="4809" y="1"/>
                    <a:pt x="4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7;p25">
              <a:extLst>
                <a:ext uri="{FF2B5EF4-FFF2-40B4-BE49-F238E27FC236}">
                  <a16:creationId xmlns:a16="http://schemas.microsoft.com/office/drawing/2014/main" id="{FD80659E-6A48-974B-93F0-7A5250446ED4}"/>
                </a:ext>
              </a:extLst>
            </p:cNvPr>
            <p:cNvSpPr/>
            <p:nvPr/>
          </p:nvSpPr>
          <p:spPr>
            <a:xfrm>
              <a:off x="4507150" y="1837625"/>
              <a:ext cx="117300" cy="69400"/>
            </a:xfrm>
            <a:custGeom>
              <a:avLst/>
              <a:gdLst/>
              <a:ahLst/>
              <a:cxnLst/>
              <a:rect l="l" t="t" r="r" b="b"/>
              <a:pathLst>
                <a:path w="4692" h="2776" extrusionOk="0">
                  <a:moveTo>
                    <a:pt x="2346" y="0"/>
                  </a:moveTo>
                  <a:cubicBezTo>
                    <a:pt x="1048" y="0"/>
                    <a:pt x="0" y="627"/>
                    <a:pt x="0" y="1392"/>
                  </a:cubicBezTo>
                  <a:cubicBezTo>
                    <a:pt x="0" y="2157"/>
                    <a:pt x="1048" y="2775"/>
                    <a:pt x="2346" y="2775"/>
                  </a:cubicBezTo>
                  <a:cubicBezTo>
                    <a:pt x="3643" y="2775"/>
                    <a:pt x="4691" y="2157"/>
                    <a:pt x="4691" y="1392"/>
                  </a:cubicBezTo>
                  <a:cubicBezTo>
                    <a:pt x="4691" y="627"/>
                    <a:pt x="3643" y="0"/>
                    <a:pt x="2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8;p25">
              <a:extLst>
                <a:ext uri="{FF2B5EF4-FFF2-40B4-BE49-F238E27FC236}">
                  <a16:creationId xmlns:a16="http://schemas.microsoft.com/office/drawing/2014/main" id="{8D52134D-10E6-A346-BF1E-E947C4B0303B}"/>
                </a:ext>
              </a:extLst>
            </p:cNvPr>
            <p:cNvSpPr/>
            <p:nvPr/>
          </p:nvSpPr>
          <p:spPr>
            <a:xfrm>
              <a:off x="4522175" y="1715025"/>
              <a:ext cx="87025" cy="162150"/>
            </a:xfrm>
            <a:custGeom>
              <a:avLst/>
              <a:gdLst/>
              <a:ahLst/>
              <a:cxnLst/>
              <a:rect l="l" t="t" r="r" b="b"/>
              <a:pathLst>
                <a:path w="3481" h="6486" extrusionOk="0">
                  <a:moveTo>
                    <a:pt x="1542" y="1"/>
                  </a:moveTo>
                  <a:cubicBezTo>
                    <a:pt x="1511" y="1"/>
                    <a:pt x="1479" y="12"/>
                    <a:pt x="1453" y="33"/>
                  </a:cubicBezTo>
                  <a:cubicBezTo>
                    <a:pt x="1315" y="127"/>
                    <a:pt x="1229" y="291"/>
                    <a:pt x="1229" y="462"/>
                  </a:cubicBezTo>
                  <a:lnTo>
                    <a:pt x="1229" y="608"/>
                  </a:lnTo>
                  <a:cubicBezTo>
                    <a:pt x="576" y="1055"/>
                    <a:pt x="130" y="1828"/>
                    <a:pt x="130" y="2567"/>
                  </a:cubicBezTo>
                  <a:cubicBezTo>
                    <a:pt x="130" y="2971"/>
                    <a:pt x="224" y="3212"/>
                    <a:pt x="413" y="3332"/>
                  </a:cubicBezTo>
                  <a:cubicBezTo>
                    <a:pt x="413" y="3332"/>
                    <a:pt x="1100" y="3761"/>
                    <a:pt x="1246" y="3796"/>
                  </a:cubicBezTo>
                  <a:lnTo>
                    <a:pt x="1246" y="4741"/>
                  </a:lnTo>
                  <a:cubicBezTo>
                    <a:pt x="1133" y="4780"/>
                    <a:pt x="1015" y="4799"/>
                    <a:pt x="896" y="4799"/>
                  </a:cubicBezTo>
                  <a:cubicBezTo>
                    <a:pt x="753" y="4799"/>
                    <a:pt x="609" y="4771"/>
                    <a:pt x="473" y="4715"/>
                  </a:cubicBezTo>
                  <a:cubicBezTo>
                    <a:pt x="453" y="4709"/>
                    <a:pt x="433" y="4707"/>
                    <a:pt x="413" y="4707"/>
                  </a:cubicBezTo>
                  <a:cubicBezTo>
                    <a:pt x="374" y="4707"/>
                    <a:pt x="336" y="4718"/>
                    <a:pt x="301" y="4741"/>
                  </a:cubicBezTo>
                  <a:cubicBezTo>
                    <a:pt x="121" y="4861"/>
                    <a:pt x="9" y="5067"/>
                    <a:pt x="9" y="5291"/>
                  </a:cubicBezTo>
                  <a:cubicBezTo>
                    <a:pt x="1" y="5368"/>
                    <a:pt x="26" y="5445"/>
                    <a:pt x="87" y="5506"/>
                  </a:cubicBezTo>
                  <a:cubicBezTo>
                    <a:pt x="87" y="5506"/>
                    <a:pt x="765" y="5926"/>
                    <a:pt x="834" y="5935"/>
                  </a:cubicBezTo>
                  <a:cubicBezTo>
                    <a:pt x="972" y="5978"/>
                    <a:pt x="1109" y="6004"/>
                    <a:pt x="1246" y="6004"/>
                  </a:cubicBezTo>
                  <a:cubicBezTo>
                    <a:pt x="1255" y="6038"/>
                    <a:pt x="1281" y="6064"/>
                    <a:pt x="1315" y="6081"/>
                  </a:cubicBezTo>
                  <a:lnTo>
                    <a:pt x="1994" y="6476"/>
                  </a:lnTo>
                  <a:cubicBezTo>
                    <a:pt x="2012" y="6482"/>
                    <a:pt x="2030" y="6485"/>
                    <a:pt x="2048" y="6485"/>
                  </a:cubicBezTo>
                  <a:cubicBezTo>
                    <a:pt x="2081" y="6485"/>
                    <a:pt x="2112" y="6476"/>
                    <a:pt x="2140" y="6459"/>
                  </a:cubicBezTo>
                  <a:cubicBezTo>
                    <a:pt x="2277" y="6356"/>
                    <a:pt x="2355" y="6193"/>
                    <a:pt x="2363" y="6030"/>
                  </a:cubicBezTo>
                  <a:lnTo>
                    <a:pt x="2363" y="5609"/>
                  </a:lnTo>
                  <a:cubicBezTo>
                    <a:pt x="3025" y="5145"/>
                    <a:pt x="3472" y="4371"/>
                    <a:pt x="3472" y="3607"/>
                  </a:cubicBezTo>
                  <a:cubicBezTo>
                    <a:pt x="3480" y="3246"/>
                    <a:pt x="3394" y="3005"/>
                    <a:pt x="3222" y="2877"/>
                  </a:cubicBezTo>
                  <a:cubicBezTo>
                    <a:pt x="3197" y="2859"/>
                    <a:pt x="2544" y="2481"/>
                    <a:pt x="2544" y="2481"/>
                  </a:cubicBezTo>
                  <a:cubicBezTo>
                    <a:pt x="2484" y="2438"/>
                    <a:pt x="2415" y="2413"/>
                    <a:pt x="2346" y="2395"/>
                  </a:cubicBezTo>
                  <a:lnTo>
                    <a:pt x="2346" y="1493"/>
                  </a:lnTo>
                  <a:cubicBezTo>
                    <a:pt x="2436" y="1472"/>
                    <a:pt x="2527" y="1461"/>
                    <a:pt x="2617" y="1461"/>
                  </a:cubicBezTo>
                  <a:cubicBezTo>
                    <a:pt x="2707" y="1461"/>
                    <a:pt x="2797" y="1472"/>
                    <a:pt x="2887" y="1493"/>
                  </a:cubicBezTo>
                  <a:cubicBezTo>
                    <a:pt x="2900" y="1495"/>
                    <a:pt x="2913" y="1497"/>
                    <a:pt x="2926" y="1497"/>
                  </a:cubicBezTo>
                  <a:cubicBezTo>
                    <a:pt x="2965" y="1497"/>
                    <a:pt x="3003" y="1487"/>
                    <a:pt x="3042" y="1468"/>
                  </a:cubicBezTo>
                  <a:cubicBezTo>
                    <a:pt x="3222" y="1339"/>
                    <a:pt x="3334" y="1132"/>
                    <a:pt x="3334" y="909"/>
                  </a:cubicBezTo>
                  <a:cubicBezTo>
                    <a:pt x="3343" y="832"/>
                    <a:pt x="3317" y="754"/>
                    <a:pt x="3257" y="694"/>
                  </a:cubicBezTo>
                  <a:lnTo>
                    <a:pt x="2561" y="291"/>
                  </a:lnTo>
                  <a:cubicBezTo>
                    <a:pt x="2544" y="282"/>
                    <a:pt x="2518" y="273"/>
                    <a:pt x="2492" y="265"/>
                  </a:cubicBezTo>
                  <a:cubicBezTo>
                    <a:pt x="2405" y="245"/>
                    <a:pt x="2313" y="234"/>
                    <a:pt x="2222" y="234"/>
                  </a:cubicBezTo>
                  <a:cubicBezTo>
                    <a:pt x="2150" y="234"/>
                    <a:pt x="2079" y="241"/>
                    <a:pt x="2011" y="256"/>
                  </a:cubicBezTo>
                  <a:lnTo>
                    <a:pt x="1599" y="16"/>
                  </a:lnTo>
                  <a:cubicBezTo>
                    <a:pt x="1582" y="5"/>
                    <a:pt x="1562" y="1"/>
                    <a:pt x="1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9;p25">
              <a:extLst>
                <a:ext uri="{FF2B5EF4-FFF2-40B4-BE49-F238E27FC236}">
                  <a16:creationId xmlns:a16="http://schemas.microsoft.com/office/drawing/2014/main" id="{B28F160F-1837-FE41-A407-703B546DE033}"/>
                </a:ext>
              </a:extLst>
            </p:cNvPr>
            <p:cNvSpPr/>
            <p:nvPr/>
          </p:nvSpPr>
          <p:spPr>
            <a:xfrm>
              <a:off x="4539575" y="1724950"/>
              <a:ext cx="69625" cy="152450"/>
            </a:xfrm>
            <a:custGeom>
              <a:avLst/>
              <a:gdLst/>
              <a:ahLst/>
              <a:cxnLst/>
              <a:rect l="l" t="t" r="r" b="b"/>
              <a:pathLst>
                <a:path w="2785" h="6098" extrusionOk="0">
                  <a:moveTo>
                    <a:pt x="1238" y="1294"/>
                  </a:moveTo>
                  <a:lnTo>
                    <a:pt x="1238" y="2522"/>
                  </a:lnTo>
                  <a:cubicBezTo>
                    <a:pt x="1172" y="2533"/>
                    <a:pt x="1113" y="2538"/>
                    <a:pt x="1062" y="2538"/>
                  </a:cubicBezTo>
                  <a:cubicBezTo>
                    <a:pt x="808" y="2538"/>
                    <a:pt x="731" y="2413"/>
                    <a:pt x="731" y="2170"/>
                  </a:cubicBezTo>
                  <a:cubicBezTo>
                    <a:pt x="748" y="1809"/>
                    <a:pt x="937" y="1483"/>
                    <a:pt x="1238" y="1294"/>
                  </a:cubicBezTo>
                  <a:close/>
                  <a:moveTo>
                    <a:pt x="1828" y="3238"/>
                  </a:moveTo>
                  <a:cubicBezTo>
                    <a:pt x="2088" y="3238"/>
                    <a:pt x="2166" y="3364"/>
                    <a:pt x="2166" y="3622"/>
                  </a:cubicBezTo>
                  <a:cubicBezTo>
                    <a:pt x="2166" y="3957"/>
                    <a:pt x="1985" y="4284"/>
                    <a:pt x="1650" y="4524"/>
                  </a:cubicBezTo>
                  <a:lnTo>
                    <a:pt x="1650" y="3253"/>
                  </a:lnTo>
                  <a:cubicBezTo>
                    <a:pt x="1717" y="3243"/>
                    <a:pt x="1776" y="3238"/>
                    <a:pt x="1828" y="3238"/>
                  </a:cubicBezTo>
                  <a:close/>
                  <a:moveTo>
                    <a:pt x="1538" y="1"/>
                  </a:moveTo>
                  <a:cubicBezTo>
                    <a:pt x="1510" y="1"/>
                    <a:pt x="1478" y="10"/>
                    <a:pt x="1444" y="31"/>
                  </a:cubicBezTo>
                  <a:cubicBezTo>
                    <a:pt x="1306" y="125"/>
                    <a:pt x="1221" y="289"/>
                    <a:pt x="1221" y="461"/>
                  </a:cubicBezTo>
                  <a:lnTo>
                    <a:pt x="1221" y="607"/>
                  </a:lnTo>
                  <a:cubicBezTo>
                    <a:pt x="559" y="1053"/>
                    <a:pt x="121" y="1827"/>
                    <a:pt x="121" y="2574"/>
                  </a:cubicBezTo>
                  <a:cubicBezTo>
                    <a:pt x="121" y="3183"/>
                    <a:pt x="330" y="3425"/>
                    <a:pt x="777" y="3425"/>
                  </a:cubicBezTo>
                  <a:cubicBezTo>
                    <a:pt x="909" y="3425"/>
                    <a:pt x="1063" y="3404"/>
                    <a:pt x="1238" y="3364"/>
                  </a:cubicBezTo>
                  <a:lnTo>
                    <a:pt x="1238" y="4739"/>
                  </a:lnTo>
                  <a:cubicBezTo>
                    <a:pt x="1121" y="4783"/>
                    <a:pt x="997" y="4805"/>
                    <a:pt x="874" y="4805"/>
                  </a:cubicBezTo>
                  <a:cubicBezTo>
                    <a:pt x="733" y="4805"/>
                    <a:pt x="593" y="4777"/>
                    <a:pt x="465" y="4722"/>
                  </a:cubicBezTo>
                  <a:cubicBezTo>
                    <a:pt x="441" y="4712"/>
                    <a:pt x="417" y="4707"/>
                    <a:pt x="394" y="4707"/>
                  </a:cubicBezTo>
                  <a:cubicBezTo>
                    <a:pt x="358" y="4707"/>
                    <a:pt x="324" y="4718"/>
                    <a:pt x="293" y="4739"/>
                  </a:cubicBezTo>
                  <a:cubicBezTo>
                    <a:pt x="112" y="4868"/>
                    <a:pt x="1" y="5074"/>
                    <a:pt x="1" y="5289"/>
                  </a:cubicBezTo>
                  <a:cubicBezTo>
                    <a:pt x="1" y="5435"/>
                    <a:pt x="52" y="5521"/>
                    <a:pt x="147" y="5547"/>
                  </a:cubicBezTo>
                  <a:cubicBezTo>
                    <a:pt x="290" y="5592"/>
                    <a:pt x="439" y="5615"/>
                    <a:pt x="587" y="5615"/>
                  </a:cubicBezTo>
                  <a:cubicBezTo>
                    <a:pt x="805" y="5615"/>
                    <a:pt x="1022" y="5566"/>
                    <a:pt x="1221" y="5469"/>
                  </a:cubicBezTo>
                  <a:lnTo>
                    <a:pt x="1221" y="5899"/>
                  </a:lnTo>
                  <a:cubicBezTo>
                    <a:pt x="1221" y="6026"/>
                    <a:pt x="1277" y="6097"/>
                    <a:pt x="1356" y="6097"/>
                  </a:cubicBezTo>
                  <a:cubicBezTo>
                    <a:pt x="1383" y="6097"/>
                    <a:pt x="1413" y="6088"/>
                    <a:pt x="1444" y="6071"/>
                  </a:cubicBezTo>
                  <a:cubicBezTo>
                    <a:pt x="1590" y="5968"/>
                    <a:pt x="1667" y="5804"/>
                    <a:pt x="1676" y="5641"/>
                  </a:cubicBezTo>
                  <a:lnTo>
                    <a:pt x="1676" y="5220"/>
                  </a:lnTo>
                  <a:cubicBezTo>
                    <a:pt x="2337" y="4748"/>
                    <a:pt x="2784" y="3983"/>
                    <a:pt x="2784" y="3218"/>
                  </a:cubicBezTo>
                  <a:cubicBezTo>
                    <a:pt x="2784" y="2639"/>
                    <a:pt x="2583" y="2369"/>
                    <a:pt x="2120" y="2369"/>
                  </a:cubicBezTo>
                  <a:cubicBezTo>
                    <a:pt x="1986" y="2369"/>
                    <a:pt x="1830" y="2392"/>
                    <a:pt x="1650" y="2437"/>
                  </a:cubicBezTo>
                  <a:lnTo>
                    <a:pt x="1650" y="1088"/>
                  </a:lnTo>
                  <a:cubicBezTo>
                    <a:pt x="1740" y="1066"/>
                    <a:pt x="1831" y="1056"/>
                    <a:pt x="1921" y="1056"/>
                  </a:cubicBezTo>
                  <a:cubicBezTo>
                    <a:pt x="2011" y="1056"/>
                    <a:pt x="2101" y="1066"/>
                    <a:pt x="2191" y="1088"/>
                  </a:cubicBezTo>
                  <a:cubicBezTo>
                    <a:pt x="2206" y="1093"/>
                    <a:pt x="2220" y="1095"/>
                    <a:pt x="2235" y="1095"/>
                  </a:cubicBezTo>
                  <a:cubicBezTo>
                    <a:pt x="2272" y="1095"/>
                    <a:pt x="2309" y="1081"/>
                    <a:pt x="2346" y="1062"/>
                  </a:cubicBezTo>
                  <a:cubicBezTo>
                    <a:pt x="2526" y="933"/>
                    <a:pt x="2638" y="727"/>
                    <a:pt x="2638" y="512"/>
                  </a:cubicBezTo>
                  <a:cubicBezTo>
                    <a:pt x="2638" y="340"/>
                    <a:pt x="2561" y="280"/>
                    <a:pt x="2484" y="263"/>
                  </a:cubicBezTo>
                  <a:cubicBezTo>
                    <a:pt x="2389" y="242"/>
                    <a:pt x="2293" y="232"/>
                    <a:pt x="2198" y="232"/>
                  </a:cubicBezTo>
                  <a:cubicBezTo>
                    <a:pt x="2017" y="232"/>
                    <a:pt x="1836" y="270"/>
                    <a:pt x="1667" y="349"/>
                  </a:cubicBezTo>
                  <a:lnTo>
                    <a:pt x="1667" y="194"/>
                  </a:lnTo>
                  <a:cubicBezTo>
                    <a:pt x="1667" y="74"/>
                    <a:pt x="1616" y="1"/>
                    <a:pt x="15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0;p25">
              <a:extLst>
                <a:ext uri="{FF2B5EF4-FFF2-40B4-BE49-F238E27FC236}">
                  <a16:creationId xmlns:a16="http://schemas.microsoft.com/office/drawing/2014/main" id="{93DAF6DC-CEC8-0547-8591-944A2DE0CBE5}"/>
                </a:ext>
              </a:extLst>
            </p:cNvPr>
            <p:cNvSpPr/>
            <p:nvPr/>
          </p:nvSpPr>
          <p:spPr>
            <a:xfrm>
              <a:off x="4556125" y="1610600"/>
              <a:ext cx="19550" cy="46825"/>
            </a:xfrm>
            <a:custGeom>
              <a:avLst/>
              <a:gdLst/>
              <a:ahLst/>
              <a:cxnLst/>
              <a:rect l="l" t="t" r="r" b="b"/>
              <a:pathLst>
                <a:path w="782" h="1873" extrusionOk="0">
                  <a:moveTo>
                    <a:pt x="391" y="0"/>
                  </a:moveTo>
                  <a:cubicBezTo>
                    <a:pt x="196" y="0"/>
                    <a:pt x="0" y="129"/>
                    <a:pt x="0" y="387"/>
                  </a:cubicBezTo>
                  <a:lnTo>
                    <a:pt x="0" y="1486"/>
                  </a:lnTo>
                  <a:cubicBezTo>
                    <a:pt x="0" y="1701"/>
                    <a:pt x="181" y="1873"/>
                    <a:pt x="395" y="1873"/>
                  </a:cubicBezTo>
                  <a:cubicBezTo>
                    <a:pt x="602" y="1873"/>
                    <a:pt x="782" y="1701"/>
                    <a:pt x="782" y="1486"/>
                  </a:cubicBezTo>
                  <a:lnTo>
                    <a:pt x="782" y="387"/>
                  </a:lnTo>
                  <a:cubicBezTo>
                    <a:pt x="782" y="129"/>
                    <a:pt x="587"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41;p25">
              <a:extLst>
                <a:ext uri="{FF2B5EF4-FFF2-40B4-BE49-F238E27FC236}">
                  <a16:creationId xmlns:a16="http://schemas.microsoft.com/office/drawing/2014/main" id="{5EBA4186-A30B-B44B-B3B8-3899AFBAB154}"/>
                </a:ext>
              </a:extLst>
            </p:cNvPr>
            <p:cNvSpPr/>
            <p:nvPr/>
          </p:nvSpPr>
          <p:spPr>
            <a:xfrm>
              <a:off x="4439650" y="1656925"/>
              <a:ext cx="43900" cy="39075"/>
            </a:xfrm>
            <a:custGeom>
              <a:avLst/>
              <a:gdLst/>
              <a:ahLst/>
              <a:cxnLst/>
              <a:rect l="l" t="t" r="r" b="b"/>
              <a:pathLst>
                <a:path w="1756" h="1563" extrusionOk="0">
                  <a:moveTo>
                    <a:pt x="558" y="1"/>
                  </a:moveTo>
                  <a:cubicBezTo>
                    <a:pt x="259" y="1"/>
                    <a:pt x="1" y="390"/>
                    <a:pt x="278" y="673"/>
                  </a:cubicBezTo>
                  <a:lnTo>
                    <a:pt x="1059" y="1446"/>
                  </a:lnTo>
                  <a:cubicBezTo>
                    <a:pt x="1132" y="1523"/>
                    <a:pt x="1231" y="1562"/>
                    <a:pt x="1330" y="1562"/>
                  </a:cubicBezTo>
                  <a:cubicBezTo>
                    <a:pt x="1429" y="1562"/>
                    <a:pt x="1528" y="1523"/>
                    <a:pt x="1601" y="1446"/>
                  </a:cubicBezTo>
                  <a:cubicBezTo>
                    <a:pt x="1755" y="1300"/>
                    <a:pt x="1755" y="1051"/>
                    <a:pt x="1609" y="896"/>
                  </a:cubicBezTo>
                  <a:lnTo>
                    <a:pt x="827" y="123"/>
                  </a:lnTo>
                  <a:cubicBezTo>
                    <a:pt x="743" y="37"/>
                    <a:pt x="649"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42;p25">
              <a:extLst>
                <a:ext uri="{FF2B5EF4-FFF2-40B4-BE49-F238E27FC236}">
                  <a16:creationId xmlns:a16="http://schemas.microsoft.com/office/drawing/2014/main" id="{05C2CCFF-83D5-5544-84C6-E22C5AFE246E}"/>
                </a:ext>
              </a:extLst>
            </p:cNvPr>
            <p:cNvSpPr/>
            <p:nvPr/>
          </p:nvSpPr>
          <p:spPr>
            <a:xfrm>
              <a:off x="4393950" y="1769525"/>
              <a:ext cx="50075" cy="19350"/>
            </a:xfrm>
            <a:custGeom>
              <a:avLst/>
              <a:gdLst/>
              <a:ahLst/>
              <a:cxnLst/>
              <a:rect l="l" t="t" r="r" b="b"/>
              <a:pathLst>
                <a:path w="2003" h="774" extrusionOk="0">
                  <a:moveTo>
                    <a:pt x="516" y="1"/>
                  </a:moveTo>
                  <a:cubicBezTo>
                    <a:pt x="1" y="1"/>
                    <a:pt x="1" y="774"/>
                    <a:pt x="516" y="774"/>
                  </a:cubicBezTo>
                  <a:lnTo>
                    <a:pt x="1616" y="774"/>
                  </a:lnTo>
                  <a:cubicBezTo>
                    <a:pt x="1831" y="774"/>
                    <a:pt x="2002" y="602"/>
                    <a:pt x="2002" y="387"/>
                  </a:cubicBezTo>
                  <a:cubicBezTo>
                    <a:pt x="2002" y="172"/>
                    <a:pt x="1831" y="1"/>
                    <a:pt x="1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3;p25">
              <a:extLst>
                <a:ext uri="{FF2B5EF4-FFF2-40B4-BE49-F238E27FC236}">
                  <a16:creationId xmlns:a16="http://schemas.microsoft.com/office/drawing/2014/main" id="{41D1DFEA-099D-EF4D-98EE-3A699A7E867F}"/>
                </a:ext>
              </a:extLst>
            </p:cNvPr>
            <p:cNvSpPr/>
            <p:nvPr/>
          </p:nvSpPr>
          <p:spPr>
            <a:xfrm>
              <a:off x="4439675" y="1862500"/>
              <a:ext cx="43875" cy="38975"/>
            </a:xfrm>
            <a:custGeom>
              <a:avLst/>
              <a:gdLst/>
              <a:ahLst/>
              <a:cxnLst/>
              <a:rect l="l" t="t" r="r" b="b"/>
              <a:pathLst>
                <a:path w="1755" h="1559" extrusionOk="0">
                  <a:moveTo>
                    <a:pt x="1333" y="1"/>
                  </a:moveTo>
                  <a:cubicBezTo>
                    <a:pt x="1233" y="1"/>
                    <a:pt x="1132" y="39"/>
                    <a:pt x="1058" y="113"/>
                  </a:cubicBezTo>
                  <a:lnTo>
                    <a:pt x="277" y="895"/>
                  </a:lnTo>
                  <a:cubicBezTo>
                    <a:pt x="0" y="1172"/>
                    <a:pt x="253" y="1559"/>
                    <a:pt x="553" y="1559"/>
                  </a:cubicBezTo>
                  <a:cubicBezTo>
                    <a:pt x="644" y="1559"/>
                    <a:pt x="740" y="1523"/>
                    <a:pt x="826" y="1436"/>
                  </a:cubicBezTo>
                  <a:lnTo>
                    <a:pt x="1600" y="663"/>
                  </a:lnTo>
                  <a:cubicBezTo>
                    <a:pt x="1754" y="509"/>
                    <a:pt x="1754" y="268"/>
                    <a:pt x="1600" y="113"/>
                  </a:cubicBezTo>
                  <a:cubicBezTo>
                    <a:pt x="1528" y="37"/>
                    <a:pt x="1431" y="1"/>
                    <a:pt x="1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4;p25">
              <a:extLst>
                <a:ext uri="{FF2B5EF4-FFF2-40B4-BE49-F238E27FC236}">
                  <a16:creationId xmlns:a16="http://schemas.microsoft.com/office/drawing/2014/main" id="{D2762D7D-EB10-9642-AB98-BFC923F0F8C4}"/>
                </a:ext>
              </a:extLst>
            </p:cNvPr>
            <p:cNvSpPr/>
            <p:nvPr/>
          </p:nvSpPr>
          <p:spPr>
            <a:xfrm>
              <a:off x="4648250" y="1862425"/>
              <a:ext cx="43900" cy="39050"/>
            </a:xfrm>
            <a:custGeom>
              <a:avLst/>
              <a:gdLst/>
              <a:ahLst/>
              <a:cxnLst/>
              <a:rect l="l" t="t" r="r" b="b"/>
              <a:pathLst>
                <a:path w="1756" h="1562" extrusionOk="0">
                  <a:moveTo>
                    <a:pt x="425" y="0"/>
                  </a:moveTo>
                  <a:cubicBezTo>
                    <a:pt x="325" y="0"/>
                    <a:pt x="224" y="39"/>
                    <a:pt x="147" y="116"/>
                  </a:cubicBezTo>
                  <a:cubicBezTo>
                    <a:pt x="1" y="271"/>
                    <a:pt x="1" y="512"/>
                    <a:pt x="155" y="666"/>
                  </a:cubicBezTo>
                  <a:lnTo>
                    <a:pt x="929" y="1439"/>
                  </a:lnTo>
                  <a:cubicBezTo>
                    <a:pt x="1013" y="1526"/>
                    <a:pt x="1108" y="1562"/>
                    <a:pt x="1198" y="1562"/>
                  </a:cubicBezTo>
                  <a:cubicBezTo>
                    <a:pt x="1497" y="1562"/>
                    <a:pt x="1755" y="1173"/>
                    <a:pt x="1479" y="890"/>
                  </a:cubicBezTo>
                  <a:lnTo>
                    <a:pt x="697" y="116"/>
                  </a:lnTo>
                  <a:cubicBezTo>
                    <a:pt x="624" y="39"/>
                    <a:pt x="525" y="0"/>
                    <a:pt x="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45;p25">
              <a:extLst>
                <a:ext uri="{FF2B5EF4-FFF2-40B4-BE49-F238E27FC236}">
                  <a16:creationId xmlns:a16="http://schemas.microsoft.com/office/drawing/2014/main" id="{C08DC8A1-92EF-314C-A3C3-C7DA7E683EF8}"/>
                </a:ext>
              </a:extLst>
            </p:cNvPr>
            <p:cNvSpPr/>
            <p:nvPr/>
          </p:nvSpPr>
          <p:spPr>
            <a:xfrm>
              <a:off x="4687575" y="1769525"/>
              <a:ext cx="50050" cy="19350"/>
            </a:xfrm>
            <a:custGeom>
              <a:avLst/>
              <a:gdLst/>
              <a:ahLst/>
              <a:cxnLst/>
              <a:rect l="l" t="t" r="r" b="b"/>
              <a:pathLst>
                <a:path w="2002" h="774" extrusionOk="0">
                  <a:moveTo>
                    <a:pt x="387" y="1"/>
                  </a:moveTo>
                  <a:cubicBezTo>
                    <a:pt x="180" y="1"/>
                    <a:pt x="0" y="172"/>
                    <a:pt x="0" y="387"/>
                  </a:cubicBezTo>
                  <a:cubicBezTo>
                    <a:pt x="0" y="602"/>
                    <a:pt x="180" y="774"/>
                    <a:pt x="395" y="774"/>
                  </a:cubicBezTo>
                  <a:lnTo>
                    <a:pt x="1486" y="774"/>
                  </a:lnTo>
                  <a:cubicBezTo>
                    <a:pt x="2002" y="774"/>
                    <a:pt x="2002" y="1"/>
                    <a:pt x="14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46;p25">
              <a:extLst>
                <a:ext uri="{FF2B5EF4-FFF2-40B4-BE49-F238E27FC236}">
                  <a16:creationId xmlns:a16="http://schemas.microsoft.com/office/drawing/2014/main" id="{D84C45B0-102B-A44E-81A5-4BB4218B15F0}"/>
                </a:ext>
              </a:extLst>
            </p:cNvPr>
            <p:cNvSpPr/>
            <p:nvPr/>
          </p:nvSpPr>
          <p:spPr>
            <a:xfrm>
              <a:off x="4648250" y="1656925"/>
              <a:ext cx="43850" cy="39075"/>
            </a:xfrm>
            <a:custGeom>
              <a:avLst/>
              <a:gdLst/>
              <a:ahLst/>
              <a:cxnLst/>
              <a:rect l="l" t="t" r="r" b="b"/>
              <a:pathLst>
                <a:path w="1754" h="1563" extrusionOk="0">
                  <a:moveTo>
                    <a:pt x="1198" y="1"/>
                  </a:moveTo>
                  <a:cubicBezTo>
                    <a:pt x="1108" y="1"/>
                    <a:pt x="1013" y="37"/>
                    <a:pt x="929" y="123"/>
                  </a:cubicBezTo>
                  <a:lnTo>
                    <a:pt x="147" y="896"/>
                  </a:lnTo>
                  <a:cubicBezTo>
                    <a:pt x="1" y="1051"/>
                    <a:pt x="1" y="1291"/>
                    <a:pt x="147" y="1446"/>
                  </a:cubicBezTo>
                  <a:cubicBezTo>
                    <a:pt x="224" y="1523"/>
                    <a:pt x="323" y="1562"/>
                    <a:pt x="422" y="1562"/>
                  </a:cubicBezTo>
                  <a:cubicBezTo>
                    <a:pt x="521" y="1562"/>
                    <a:pt x="619" y="1523"/>
                    <a:pt x="697" y="1446"/>
                  </a:cubicBezTo>
                  <a:lnTo>
                    <a:pt x="1470" y="673"/>
                  </a:lnTo>
                  <a:cubicBezTo>
                    <a:pt x="1753" y="390"/>
                    <a:pt x="1496" y="1"/>
                    <a:pt x="1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515;p25">
            <a:extLst>
              <a:ext uri="{FF2B5EF4-FFF2-40B4-BE49-F238E27FC236}">
                <a16:creationId xmlns:a16="http://schemas.microsoft.com/office/drawing/2014/main" id="{A13BA47C-52B4-8A4F-A606-7F15422E7D6B}"/>
              </a:ext>
            </a:extLst>
          </p:cNvPr>
          <p:cNvGrpSpPr/>
          <p:nvPr/>
        </p:nvGrpSpPr>
        <p:grpSpPr>
          <a:xfrm>
            <a:off x="4642813" y="4491460"/>
            <a:ext cx="402095" cy="510757"/>
            <a:chOff x="8132500" y="1610700"/>
            <a:chExt cx="291500" cy="370275"/>
          </a:xfrm>
        </p:grpSpPr>
        <p:sp>
          <p:nvSpPr>
            <p:cNvPr id="62" name="Google Shape;516;p25">
              <a:extLst>
                <a:ext uri="{FF2B5EF4-FFF2-40B4-BE49-F238E27FC236}">
                  <a16:creationId xmlns:a16="http://schemas.microsoft.com/office/drawing/2014/main" id="{70A8FC1C-6C22-4F49-9330-50CE9A1D6C0C}"/>
                </a:ext>
              </a:extLst>
            </p:cNvPr>
            <p:cNvSpPr/>
            <p:nvPr/>
          </p:nvSpPr>
          <p:spPr>
            <a:xfrm>
              <a:off x="8132500" y="1610700"/>
              <a:ext cx="198050" cy="370150"/>
            </a:xfrm>
            <a:custGeom>
              <a:avLst/>
              <a:gdLst/>
              <a:ahLst/>
              <a:cxnLst/>
              <a:rect l="l" t="t" r="r" b="b"/>
              <a:pathLst>
                <a:path w="7922" h="14806" extrusionOk="0">
                  <a:moveTo>
                    <a:pt x="3496" y="0"/>
                  </a:moveTo>
                  <a:cubicBezTo>
                    <a:pt x="3427" y="0"/>
                    <a:pt x="3357" y="23"/>
                    <a:pt x="3300" y="65"/>
                  </a:cubicBezTo>
                  <a:cubicBezTo>
                    <a:pt x="3008" y="228"/>
                    <a:pt x="2776" y="666"/>
                    <a:pt x="2776" y="1053"/>
                  </a:cubicBezTo>
                  <a:lnTo>
                    <a:pt x="2776" y="1388"/>
                  </a:lnTo>
                  <a:cubicBezTo>
                    <a:pt x="1281" y="2402"/>
                    <a:pt x="267" y="4171"/>
                    <a:pt x="267" y="5873"/>
                  </a:cubicBezTo>
                  <a:cubicBezTo>
                    <a:pt x="267" y="6792"/>
                    <a:pt x="482" y="7350"/>
                    <a:pt x="920" y="7617"/>
                  </a:cubicBezTo>
                  <a:lnTo>
                    <a:pt x="2535" y="8553"/>
                  </a:lnTo>
                  <a:cubicBezTo>
                    <a:pt x="2621" y="8596"/>
                    <a:pt x="2715" y="8630"/>
                    <a:pt x="2819" y="8656"/>
                  </a:cubicBezTo>
                  <a:lnTo>
                    <a:pt x="2819" y="10804"/>
                  </a:lnTo>
                  <a:cubicBezTo>
                    <a:pt x="2550" y="10900"/>
                    <a:pt x="2269" y="10948"/>
                    <a:pt x="1989" y="10948"/>
                  </a:cubicBezTo>
                  <a:cubicBezTo>
                    <a:pt x="1668" y="10948"/>
                    <a:pt x="1347" y="10885"/>
                    <a:pt x="1049" y="10761"/>
                  </a:cubicBezTo>
                  <a:cubicBezTo>
                    <a:pt x="1003" y="10743"/>
                    <a:pt x="955" y="10734"/>
                    <a:pt x="907" y="10734"/>
                  </a:cubicBezTo>
                  <a:cubicBezTo>
                    <a:pt x="820" y="10734"/>
                    <a:pt x="731" y="10763"/>
                    <a:pt x="654" y="10813"/>
                  </a:cubicBezTo>
                  <a:cubicBezTo>
                    <a:pt x="284" y="11027"/>
                    <a:pt x="1" y="11569"/>
                    <a:pt x="1" y="12067"/>
                  </a:cubicBezTo>
                  <a:cubicBezTo>
                    <a:pt x="1" y="12299"/>
                    <a:pt x="61" y="12462"/>
                    <a:pt x="164" y="12557"/>
                  </a:cubicBezTo>
                  <a:cubicBezTo>
                    <a:pt x="207" y="12591"/>
                    <a:pt x="1822" y="13527"/>
                    <a:pt x="1882" y="13545"/>
                  </a:cubicBezTo>
                  <a:cubicBezTo>
                    <a:pt x="2183" y="13656"/>
                    <a:pt x="2501" y="13708"/>
                    <a:pt x="2819" y="13716"/>
                  </a:cubicBezTo>
                  <a:cubicBezTo>
                    <a:pt x="2844" y="13785"/>
                    <a:pt x="2904" y="13854"/>
                    <a:pt x="2973" y="13888"/>
                  </a:cubicBezTo>
                  <a:cubicBezTo>
                    <a:pt x="2973" y="13888"/>
                    <a:pt x="4511" y="14773"/>
                    <a:pt x="4528" y="14782"/>
                  </a:cubicBezTo>
                  <a:cubicBezTo>
                    <a:pt x="4570" y="14798"/>
                    <a:pt x="4613" y="14806"/>
                    <a:pt x="4654" y="14806"/>
                  </a:cubicBezTo>
                  <a:cubicBezTo>
                    <a:pt x="4723" y="14806"/>
                    <a:pt x="4791" y="14785"/>
                    <a:pt x="4855" y="14747"/>
                  </a:cubicBezTo>
                  <a:cubicBezTo>
                    <a:pt x="5138" y="14576"/>
                    <a:pt x="5362" y="14146"/>
                    <a:pt x="5362" y="13759"/>
                  </a:cubicBezTo>
                  <a:lnTo>
                    <a:pt x="5362" y="12806"/>
                  </a:lnTo>
                  <a:cubicBezTo>
                    <a:pt x="6882" y="11740"/>
                    <a:pt x="7887" y="9988"/>
                    <a:pt x="7905" y="8235"/>
                  </a:cubicBezTo>
                  <a:cubicBezTo>
                    <a:pt x="7922" y="6964"/>
                    <a:pt x="7312" y="6560"/>
                    <a:pt x="7312" y="6560"/>
                  </a:cubicBezTo>
                  <a:cubicBezTo>
                    <a:pt x="7312" y="6560"/>
                    <a:pt x="5490" y="5503"/>
                    <a:pt x="5319" y="5460"/>
                  </a:cubicBezTo>
                  <a:lnTo>
                    <a:pt x="5319" y="3398"/>
                  </a:lnTo>
                  <a:cubicBezTo>
                    <a:pt x="5525" y="3346"/>
                    <a:pt x="5736" y="3320"/>
                    <a:pt x="5948" y="3320"/>
                  </a:cubicBezTo>
                  <a:cubicBezTo>
                    <a:pt x="6150" y="3320"/>
                    <a:pt x="6354" y="3343"/>
                    <a:pt x="6556" y="3390"/>
                  </a:cubicBezTo>
                  <a:cubicBezTo>
                    <a:pt x="6587" y="3396"/>
                    <a:pt x="6619" y="3400"/>
                    <a:pt x="6651" y="3400"/>
                  </a:cubicBezTo>
                  <a:cubicBezTo>
                    <a:pt x="6742" y="3400"/>
                    <a:pt x="6832" y="3374"/>
                    <a:pt x="6908" y="3329"/>
                  </a:cubicBezTo>
                  <a:cubicBezTo>
                    <a:pt x="7277" y="3115"/>
                    <a:pt x="7578" y="2556"/>
                    <a:pt x="7578" y="2067"/>
                  </a:cubicBezTo>
                  <a:cubicBezTo>
                    <a:pt x="7578" y="1809"/>
                    <a:pt x="7509" y="1663"/>
                    <a:pt x="7406" y="1585"/>
                  </a:cubicBezTo>
                  <a:cubicBezTo>
                    <a:pt x="7372" y="1568"/>
                    <a:pt x="5817" y="666"/>
                    <a:pt x="5817" y="666"/>
                  </a:cubicBezTo>
                  <a:cubicBezTo>
                    <a:pt x="5774" y="632"/>
                    <a:pt x="5714" y="615"/>
                    <a:pt x="5662" y="606"/>
                  </a:cubicBezTo>
                  <a:cubicBezTo>
                    <a:pt x="5455" y="552"/>
                    <a:pt x="5242" y="523"/>
                    <a:pt x="5030" y="523"/>
                  </a:cubicBezTo>
                  <a:cubicBezTo>
                    <a:pt x="4873" y="523"/>
                    <a:pt x="4716" y="539"/>
                    <a:pt x="4563" y="572"/>
                  </a:cubicBezTo>
                  <a:lnTo>
                    <a:pt x="3626" y="30"/>
                  </a:lnTo>
                  <a:cubicBezTo>
                    <a:pt x="3585" y="10"/>
                    <a:pt x="3541" y="0"/>
                    <a:pt x="34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17;p25">
              <a:extLst>
                <a:ext uri="{FF2B5EF4-FFF2-40B4-BE49-F238E27FC236}">
                  <a16:creationId xmlns:a16="http://schemas.microsoft.com/office/drawing/2014/main" id="{E2ABA7E3-A3A5-8A45-B99A-4B1A1FAF7F84}"/>
                </a:ext>
              </a:extLst>
            </p:cNvPr>
            <p:cNvSpPr/>
            <p:nvPr/>
          </p:nvSpPr>
          <p:spPr>
            <a:xfrm>
              <a:off x="8171600" y="1633200"/>
              <a:ext cx="158750" cy="347775"/>
            </a:xfrm>
            <a:custGeom>
              <a:avLst/>
              <a:gdLst/>
              <a:ahLst/>
              <a:cxnLst/>
              <a:rect l="l" t="t" r="r" b="b"/>
              <a:pathLst>
                <a:path w="6350" h="13911" extrusionOk="0">
                  <a:moveTo>
                    <a:pt x="2818" y="2945"/>
                  </a:moveTo>
                  <a:lnTo>
                    <a:pt x="2818" y="5763"/>
                  </a:lnTo>
                  <a:cubicBezTo>
                    <a:pt x="2667" y="5786"/>
                    <a:pt x="2535" y="5797"/>
                    <a:pt x="2419" y="5797"/>
                  </a:cubicBezTo>
                  <a:cubicBezTo>
                    <a:pt x="1829" y="5797"/>
                    <a:pt x="1667" y="5507"/>
                    <a:pt x="1667" y="4947"/>
                  </a:cubicBezTo>
                  <a:cubicBezTo>
                    <a:pt x="1667" y="4242"/>
                    <a:pt x="2054" y="3486"/>
                    <a:pt x="2818" y="2945"/>
                  </a:cubicBezTo>
                  <a:close/>
                  <a:moveTo>
                    <a:pt x="4189" y="7397"/>
                  </a:moveTo>
                  <a:cubicBezTo>
                    <a:pt x="4760" y="7397"/>
                    <a:pt x="4940" y="7691"/>
                    <a:pt x="4940" y="8263"/>
                  </a:cubicBezTo>
                  <a:cubicBezTo>
                    <a:pt x="4940" y="9028"/>
                    <a:pt x="4519" y="9784"/>
                    <a:pt x="3763" y="10334"/>
                  </a:cubicBezTo>
                  <a:lnTo>
                    <a:pt x="3763" y="7438"/>
                  </a:lnTo>
                  <a:cubicBezTo>
                    <a:pt x="3925" y="7411"/>
                    <a:pt x="4066" y="7397"/>
                    <a:pt x="4189" y="7397"/>
                  </a:cubicBezTo>
                  <a:close/>
                  <a:moveTo>
                    <a:pt x="3504" y="0"/>
                  </a:moveTo>
                  <a:cubicBezTo>
                    <a:pt x="3440" y="0"/>
                    <a:pt x="3368" y="22"/>
                    <a:pt x="3291" y="67"/>
                  </a:cubicBezTo>
                  <a:cubicBezTo>
                    <a:pt x="3007" y="230"/>
                    <a:pt x="2767" y="668"/>
                    <a:pt x="2767" y="1055"/>
                  </a:cubicBezTo>
                  <a:lnTo>
                    <a:pt x="2767" y="1381"/>
                  </a:lnTo>
                  <a:cubicBezTo>
                    <a:pt x="1272" y="2404"/>
                    <a:pt x="258" y="4174"/>
                    <a:pt x="258" y="5875"/>
                  </a:cubicBezTo>
                  <a:cubicBezTo>
                    <a:pt x="258" y="7263"/>
                    <a:pt x="741" y="7822"/>
                    <a:pt x="1755" y="7822"/>
                  </a:cubicBezTo>
                  <a:cubicBezTo>
                    <a:pt x="2058" y="7822"/>
                    <a:pt x="2410" y="7772"/>
                    <a:pt x="2810" y="7679"/>
                  </a:cubicBezTo>
                  <a:lnTo>
                    <a:pt x="2810" y="10815"/>
                  </a:lnTo>
                  <a:cubicBezTo>
                    <a:pt x="2546" y="10907"/>
                    <a:pt x="2267" y="10954"/>
                    <a:pt x="1988" y="10954"/>
                  </a:cubicBezTo>
                  <a:cubicBezTo>
                    <a:pt x="1667" y="10954"/>
                    <a:pt x="1347" y="10892"/>
                    <a:pt x="1048" y="10763"/>
                  </a:cubicBezTo>
                  <a:cubicBezTo>
                    <a:pt x="999" y="10748"/>
                    <a:pt x="949" y="10740"/>
                    <a:pt x="900" y="10740"/>
                  </a:cubicBezTo>
                  <a:cubicBezTo>
                    <a:pt x="811" y="10740"/>
                    <a:pt x="725" y="10765"/>
                    <a:pt x="653" y="10815"/>
                  </a:cubicBezTo>
                  <a:cubicBezTo>
                    <a:pt x="284" y="11029"/>
                    <a:pt x="0" y="11579"/>
                    <a:pt x="0" y="12069"/>
                  </a:cubicBezTo>
                  <a:cubicBezTo>
                    <a:pt x="0" y="12404"/>
                    <a:pt x="112" y="12593"/>
                    <a:pt x="318" y="12653"/>
                  </a:cubicBezTo>
                  <a:cubicBezTo>
                    <a:pt x="622" y="12760"/>
                    <a:pt x="942" y="12816"/>
                    <a:pt x="1277" y="12816"/>
                  </a:cubicBezTo>
                  <a:cubicBezTo>
                    <a:pt x="1747" y="12816"/>
                    <a:pt x="2245" y="12707"/>
                    <a:pt x="2767" y="12481"/>
                  </a:cubicBezTo>
                  <a:lnTo>
                    <a:pt x="2767" y="13461"/>
                  </a:lnTo>
                  <a:cubicBezTo>
                    <a:pt x="2767" y="13747"/>
                    <a:pt x="2898" y="13910"/>
                    <a:pt x="3081" y="13910"/>
                  </a:cubicBezTo>
                  <a:cubicBezTo>
                    <a:pt x="3146" y="13910"/>
                    <a:pt x="3217" y="13890"/>
                    <a:pt x="3291" y="13847"/>
                  </a:cubicBezTo>
                  <a:cubicBezTo>
                    <a:pt x="3574" y="13684"/>
                    <a:pt x="3806" y="13246"/>
                    <a:pt x="3806" y="12868"/>
                  </a:cubicBezTo>
                  <a:lnTo>
                    <a:pt x="3806" y="11914"/>
                  </a:lnTo>
                  <a:cubicBezTo>
                    <a:pt x="5318" y="10849"/>
                    <a:pt x="6349" y="9088"/>
                    <a:pt x="6349" y="7335"/>
                  </a:cubicBezTo>
                  <a:cubicBezTo>
                    <a:pt x="6349" y="6016"/>
                    <a:pt x="5885" y="5405"/>
                    <a:pt x="4827" y="5405"/>
                  </a:cubicBezTo>
                  <a:cubicBezTo>
                    <a:pt x="4520" y="5405"/>
                    <a:pt x="4164" y="5456"/>
                    <a:pt x="3755" y="5557"/>
                  </a:cubicBezTo>
                  <a:lnTo>
                    <a:pt x="3755" y="2498"/>
                  </a:lnTo>
                  <a:cubicBezTo>
                    <a:pt x="3961" y="2446"/>
                    <a:pt x="4172" y="2420"/>
                    <a:pt x="4382" y="2420"/>
                  </a:cubicBezTo>
                  <a:cubicBezTo>
                    <a:pt x="4584" y="2420"/>
                    <a:pt x="4786" y="2443"/>
                    <a:pt x="4983" y="2490"/>
                  </a:cubicBezTo>
                  <a:cubicBezTo>
                    <a:pt x="5017" y="2496"/>
                    <a:pt x="5051" y="2500"/>
                    <a:pt x="5084" y="2500"/>
                  </a:cubicBezTo>
                  <a:cubicBezTo>
                    <a:pt x="5178" y="2500"/>
                    <a:pt x="5268" y="2474"/>
                    <a:pt x="5344" y="2429"/>
                  </a:cubicBezTo>
                  <a:cubicBezTo>
                    <a:pt x="5713" y="2215"/>
                    <a:pt x="6014" y="1656"/>
                    <a:pt x="6014" y="1167"/>
                  </a:cubicBezTo>
                  <a:cubicBezTo>
                    <a:pt x="6014" y="780"/>
                    <a:pt x="5851" y="642"/>
                    <a:pt x="5653" y="608"/>
                  </a:cubicBezTo>
                  <a:cubicBezTo>
                    <a:pt x="5453" y="555"/>
                    <a:pt x="5246" y="527"/>
                    <a:pt x="5030" y="527"/>
                  </a:cubicBezTo>
                  <a:cubicBezTo>
                    <a:pt x="4656" y="527"/>
                    <a:pt x="4253" y="612"/>
                    <a:pt x="3806" y="797"/>
                  </a:cubicBezTo>
                  <a:lnTo>
                    <a:pt x="3806" y="453"/>
                  </a:lnTo>
                  <a:cubicBezTo>
                    <a:pt x="3806" y="168"/>
                    <a:pt x="3685" y="0"/>
                    <a:pt x="3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18;p25">
              <a:extLst>
                <a:ext uri="{FF2B5EF4-FFF2-40B4-BE49-F238E27FC236}">
                  <a16:creationId xmlns:a16="http://schemas.microsoft.com/office/drawing/2014/main" id="{EA6D02B6-921D-114D-852F-0846136A793B}"/>
                </a:ext>
              </a:extLst>
            </p:cNvPr>
            <p:cNvSpPr/>
            <p:nvPr/>
          </p:nvSpPr>
          <p:spPr>
            <a:xfrm>
              <a:off x="8265675" y="1831700"/>
              <a:ext cx="158325" cy="106150"/>
            </a:xfrm>
            <a:custGeom>
              <a:avLst/>
              <a:gdLst/>
              <a:ahLst/>
              <a:cxnLst/>
              <a:rect l="l" t="t" r="r" b="b"/>
              <a:pathLst>
                <a:path w="6333" h="4246" extrusionOk="0">
                  <a:moveTo>
                    <a:pt x="1007" y="0"/>
                  </a:moveTo>
                  <a:cubicBezTo>
                    <a:pt x="706" y="0"/>
                    <a:pt x="411" y="156"/>
                    <a:pt x="249" y="435"/>
                  </a:cubicBezTo>
                  <a:cubicBezTo>
                    <a:pt x="0" y="873"/>
                    <a:pt x="163" y="1423"/>
                    <a:pt x="610" y="1646"/>
                  </a:cubicBezTo>
                  <a:lnTo>
                    <a:pt x="4906" y="4129"/>
                  </a:lnTo>
                  <a:cubicBezTo>
                    <a:pt x="5044" y="4208"/>
                    <a:pt x="5193" y="4245"/>
                    <a:pt x="5340" y="4245"/>
                  </a:cubicBezTo>
                  <a:cubicBezTo>
                    <a:pt x="5640" y="4245"/>
                    <a:pt x="5930" y="4088"/>
                    <a:pt x="6092" y="3811"/>
                  </a:cubicBezTo>
                  <a:cubicBezTo>
                    <a:pt x="6332" y="3390"/>
                    <a:pt x="6186" y="2866"/>
                    <a:pt x="5774" y="2626"/>
                  </a:cubicBezTo>
                  <a:lnTo>
                    <a:pt x="1478" y="143"/>
                  </a:lnTo>
                  <a:cubicBezTo>
                    <a:pt x="1333" y="46"/>
                    <a:pt x="1169" y="0"/>
                    <a:pt x="1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19;p25">
              <a:extLst>
                <a:ext uri="{FF2B5EF4-FFF2-40B4-BE49-F238E27FC236}">
                  <a16:creationId xmlns:a16="http://schemas.microsoft.com/office/drawing/2014/main" id="{D13F0CD9-E972-1F43-8059-74890E68AFF4}"/>
                </a:ext>
              </a:extLst>
            </p:cNvPr>
            <p:cNvSpPr/>
            <p:nvPr/>
          </p:nvSpPr>
          <p:spPr>
            <a:xfrm>
              <a:off x="8267375" y="1832300"/>
              <a:ext cx="106350" cy="76575"/>
            </a:xfrm>
            <a:custGeom>
              <a:avLst/>
              <a:gdLst/>
              <a:ahLst/>
              <a:cxnLst/>
              <a:rect l="l" t="t" r="r" b="b"/>
              <a:pathLst>
                <a:path w="4254" h="3063" extrusionOk="0">
                  <a:moveTo>
                    <a:pt x="975" y="1"/>
                  </a:moveTo>
                  <a:cubicBezTo>
                    <a:pt x="676" y="1"/>
                    <a:pt x="385" y="155"/>
                    <a:pt x="224" y="436"/>
                  </a:cubicBezTo>
                  <a:cubicBezTo>
                    <a:pt x="1" y="815"/>
                    <a:pt x="104" y="1313"/>
                    <a:pt x="465" y="1571"/>
                  </a:cubicBezTo>
                  <a:lnTo>
                    <a:pt x="2836" y="2945"/>
                  </a:lnTo>
                  <a:cubicBezTo>
                    <a:pt x="2974" y="3025"/>
                    <a:pt x="3124" y="3063"/>
                    <a:pt x="3273" y="3063"/>
                  </a:cubicBezTo>
                  <a:cubicBezTo>
                    <a:pt x="3558" y="3063"/>
                    <a:pt x="3835" y="2922"/>
                    <a:pt x="4005" y="2662"/>
                  </a:cubicBezTo>
                  <a:cubicBezTo>
                    <a:pt x="4254" y="2275"/>
                    <a:pt x="4159" y="1760"/>
                    <a:pt x="3790" y="1493"/>
                  </a:cubicBezTo>
                  <a:lnTo>
                    <a:pt x="1410" y="119"/>
                  </a:lnTo>
                  <a:cubicBezTo>
                    <a:pt x="1273" y="39"/>
                    <a:pt x="1123" y="1"/>
                    <a:pt x="9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20;p25">
              <a:extLst>
                <a:ext uri="{FF2B5EF4-FFF2-40B4-BE49-F238E27FC236}">
                  <a16:creationId xmlns:a16="http://schemas.microsoft.com/office/drawing/2014/main" id="{8E473BFA-0975-5346-954D-906C9EC3A674}"/>
                </a:ext>
              </a:extLst>
            </p:cNvPr>
            <p:cNvSpPr/>
            <p:nvPr/>
          </p:nvSpPr>
          <p:spPr>
            <a:xfrm>
              <a:off x="8200600" y="1736550"/>
              <a:ext cx="164975" cy="214800"/>
            </a:xfrm>
            <a:custGeom>
              <a:avLst/>
              <a:gdLst/>
              <a:ahLst/>
              <a:cxnLst/>
              <a:rect l="l" t="t" r="r" b="b"/>
              <a:pathLst>
                <a:path w="6599" h="8592" extrusionOk="0">
                  <a:moveTo>
                    <a:pt x="3812" y="1"/>
                  </a:moveTo>
                  <a:cubicBezTo>
                    <a:pt x="3480" y="1"/>
                    <a:pt x="3113" y="107"/>
                    <a:pt x="2724" y="332"/>
                  </a:cubicBezTo>
                  <a:cubicBezTo>
                    <a:pt x="1220" y="1199"/>
                    <a:pt x="0" y="3536"/>
                    <a:pt x="0" y="5538"/>
                  </a:cubicBezTo>
                  <a:cubicBezTo>
                    <a:pt x="0" y="6612"/>
                    <a:pt x="352" y="7385"/>
                    <a:pt x="911" y="7729"/>
                  </a:cubicBezTo>
                  <a:lnTo>
                    <a:pt x="2062" y="8399"/>
                  </a:lnTo>
                  <a:cubicBezTo>
                    <a:pt x="2275" y="8525"/>
                    <a:pt x="2517" y="8591"/>
                    <a:pt x="2781" y="8591"/>
                  </a:cubicBezTo>
                  <a:cubicBezTo>
                    <a:pt x="3113" y="8591"/>
                    <a:pt x="3479" y="8486"/>
                    <a:pt x="3866" y="8261"/>
                  </a:cubicBezTo>
                  <a:cubicBezTo>
                    <a:pt x="5370" y="7394"/>
                    <a:pt x="6590" y="5057"/>
                    <a:pt x="6590" y="3047"/>
                  </a:cubicBezTo>
                  <a:cubicBezTo>
                    <a:pt x="6598" y="1990"/>
                    <a:pt x="6263" y="1234"/>
                    <a:pt x="5713" y="881"/>
                  </a:cubicBezTo>
                  <a:lnTo>
                    <a:pt x="4468" y="160"/>
                  </a:lnTo>
                  <a:cubicBezTo>
                    <a:pt x="4270" y="56"/>
                    <a:pt x="4050" y="1"/>
                    <a:pt x="3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21;p25">
              <a:extLst>
                <a:ext uri="{FF2B5EF4-FFF2-40B4-BE49-F238E27FC236}">
                  <a16:creationId xmlns:a16="http://schemas.microsoft.com/office/drawing/2014/main" id="{162BB64E-99F3-6D43-94F8-82AAD51CE1A8}"/>
                </a:ext>
              </a:extLst>
            </p:cNvPr>
            <p:cNvSpPr/>
            <p:nvPr/>
          </p:nvSpPr>
          <p:spPr>
            <a:xfrm>
              <a:off x="8229150" y="1753025"/>
              <a:ext cx="136425" cy="198325"/>
            </a:xfrm>
            <a:custGeom>
              <a:avLst/>
              <a:gdLst/>
              <a:ahLst/>
              <a:cxnLst/>
              <a:rect l="l" t="t" r="r" b="b"/>
              <a:pathLst>
                <a:path w="5457" h="7933" extrusionOk="0">
                  <a:moveTo>
                    <a:pt x="3811" y="0"/>
                  </a:moveTo>
                  <a:cubicBezTo>
                    <a:pt x="3480" y="0"/>
                    <a:pt x="3116" y="105"/>
                    <a:pt x="2733" y="326"/>
                  </a:cubicBezTo>
                  <a:cubicBezTo>
                    <a:pt x="1221" y="1202"/>
                    <a:pt x="1" y="3530"/>
                    <a:pt x="1" y="5541"/>
                  </a:cubicBezTo>
                  <a:cubicBezTo>
                    <a:pt x="1" y="7036"/>
                    <a:pt x="676" y="7933"/>
                    <a:pt x="1645" y="7933"/>
                  </a:cubicBezTo>
                  <a:cubicBezTo>
                    <a:pt x="1978" y="7933"/>
                    <a:pt x="2346" y="7827"/>
                    <a:pt x="2733" y="7602"/>
                  </a:cubicBezTo>
                  <a:cubicBezTo>
                    <a:pt x="4236" y="6735"/>
                    <a:pt x="5456" y="4398"/>
                    <a:pt x="5456" y="2388"/>
                  </a:cubicBezTo>
                  <a:cubicBezTo>
                    <a:pt x="5456" y="895"/>
                    <a:pt x="4779"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22;p25">
              <a:extLst>
                <a:ext uri="{FF2B5EF4-FFF2-40B4-BE49-F238E27FC236}">
                  <a16:creationId xmlns:a16="http://schemas.microsoft.com/office/drawing/2014/main" id="{7D258BCA-F62C-EA48-A6A0-41982DC9B4AF}"/>
                </a:ext>
              </a:extLst>
            </p:cNvPr>
            <p:cNvSpPr/>
            <p:nvPr/>
          </p:nvSpPr>
          <p:spPr>
            <a:xfrm>
              <a:off x="8249125" y="1782275"/>
              <a:ext cx="96475" cy="139900"/>
            </a:xfrm>
            <a:custGeom>
              <a:avLst/>
              <a:gdLst/>
              <a:ahLst/>
              <a:cxnLst/>
              <a:rect l="l" t="t" r="r" b="b"/>
              <a:pathLst>
                <a:path w="3859" h="5596" extrusionOk="0">
                  <a:moveTo>
                    <a:pt x="2696" y="1"/>
                  </a:moveTo>
                  <a:cubicBezTo>
                    <a:pt x="2462" y="1"/>
                    <a:pt x="2205" y="74"/>
                    <a:pt x="1934" y="229"/>
                  </a:cubicBezTo>
                  <a:cubicBezTo>
                    <a:pt x="860" y="848"/>
                    <a:pt x="1" y="2489"/>
                    <a:pt x="1" y="3907"/>
                  </a:cubicBezTo>
                  <a:cubicBezTo>
                    <a:pt x="1" y="4964"/>
                    <a:pt x="479" y="5596"/>
                    <a:pt x="1167" y="5596"/>
                  </a:cubicBezTo>
                  <a:cubicBezTo>
                    <a:pt x="1402" y="5596"/>
                    <a:pt x="1661" y="5522"/>
                    <a:pt x="1934" y="5367"/>
                  </a:cubicBezTo>
                  <a:cubicBezTo>
                    <a:pt x="2999" y="4749"/>
                    <a:pt x="3858" y="3108"/>
                    <a:pt x="3858" y="1690"/>
                  </a:cubicBezTo>
                  <a:cubicBezTo>
                    <a:pt x="3858" y="633"/>
                    <a:pt x="3380" y="1"/>
                    <a:pt x="2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505;p25">
            <a:extLst>
              <a:ext uri="{FF2B5EF4-FFF2-40B4-BE49-F238E27FC236}">
                <a16:creationId xmlns:a16="http://schemas.microsoft.com/office/drawing/2014/main" id="{E9920202-62F2-0A4C-B638-8E4A3C8B2ACD}"/>
              </a:ext>
            </a:extLst>
          </p:cNvPr>
          <p:cNvGrpSpPr/>
          <p:nvPr/>
        </p:nvGrpSpPr>
        <p:grpSpPr>
          <a:xfrm>
            <a:off x="9660358" y="1217376"/>
            <a:ext cx="445339" cy="512102"/>
            <a:chOff x="3782450" y="2178300"/>
            <a:chExt cx="322850" cy="371250"/>
          </a:xfrm>
        </p:grpSpPr>
        <p:sp>
          <p:nvSpPr>
            <p:cNvPr id="70" name="Google Shape;506;p25">
              <a:extLst>
                <a:ext uri="{FF2B5EF4-FFF2-40B4-BE49-F238E27FC236}">
                  <a16:creationId xmlns:a16="http://schemas.microsoft.com/office/drawing/2014/main" id="{AA73F094-D423-3F49-B26E-C5E090342EFB}"/>
                </a:ext>
              </a:extLst>
            </p:cNvPr>
            <p:cNvSpPr/>
            <p:nvPr/>
          </p:nvSpPr>
          <p:spPr>
            <a:xfrm>
              <a:off x="3782450" y="2185500"/>
              <a:ext cx="322850" cy="363950"/>
            </a:xfrm>
            <a:custGeom>
              <a:avLst/>
              <a:gdLst/>
              <a:ahLst/>
              <a:cxnLst/>
              <a:rect l="l" t="t" r="r" b="b"/>
              <a:pathLst>
                <a:path w="12914" h="14558" extrusionOk="0">
                  <a:moveTo>
                    <a:pt x="10103" y="1"/>
                  </a:moveTo>
                  <a:cubicBezTo>
                    <a:pt x="9909" y="1"/>
                    <a:pt x="9717" y="50"/>
                    <a:pt x="9546" y="149"/>
                  </a:cubicBezTo>
                  <a:lnTo>
                    <a:pt x="1685" y="4677"/>
                  </a:lnTo>
                  <a:cubicBezTo>
                    <a:pt x="645" y="5278"/>
                    <a:pt x="1" y="6395"/>
                    <a:pt x="1" y="7598"/>
                  </a:cubicBezTo>
                  <a:lnTo>
                    <a:pt x="1" y="12469"/>
                  </a:lnTo>
                  <a:cubicBezTo>
                    <a:pt x="1" y="12907"/>
                    <a:pt x="259" y="13303"/>
                    <a:pt x="654" y="13483"/>
                  </a:cubicBezTo>
                  <a:lnTo>
                    <a:pt x="2157" y="14351"/>
                  </a:lnTo>
                  <a:cubicBezTo>
                    <a:pt x="2351" y="14489"/>
                    <a:pt x="2576" y="14558"/>
                    <a:pt x="2802" y="14558"/>
                  </a:cubicBezTo>
                  <a:cubicBezTo>
                    <a:pt x="2997" y="14558"/>
                    <a:pt x="3193" y="14506"/>
                    <a:pt x="3369" y="14402"/>
                  </a:cubicBezTo>
                  <a:lnTo>
                    <a:pt x="11230" y="9883"/>
                  </a:lnTo>
                  <a:cubicBezTo>
                    <a:pt x="12269" y="9282"/>
                    <a:pt x="12905" y="8165"/>
                    <a:pt x="12914" y="6971"/>
                  </a:cubicBezTo>
                  <a:lnTo>
                    <a:pt x="12914" y="2099"/>
                  </a:lnTo>
                  <a:cubicBezTo>
                    <a:pt x="12914" y="1670"/>
                    <a:pt x="12673" y="1283"/>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07;p25">
              <a:extLst>
                <a:ext uri="{FF2B5EF4-FFF2-40B4-BE49-F238E27FC236}">
                  <a16:creationId xmlns:a16="http://schemas.microsoft.com/office/drawing/2014/main" id="{6E9AC3F2-CB62-614F-B47E-7E3A562DAA63}"/>
                </a:ext>
              </a:extLst>
            </p:cNvPr>
            <p:cNvSpPr/>
            <p:nvPr/>
          </p:nvSpPr>
          <p:spPr>
            <a:xfrm>
              <a:off x="3824550" y="2209900"/>
              <a:ext cx="280750" cy="339650"/>
            </a:xfrm>
            <a:custGeom>
              <a:avLst/>
              <a:gdLst/>
              <a:ahLst/>
              <a:cxnLst/>
              <a:rect l="l" t="t" r="r" b="b"/>
              <a:pathLst>
                <a:path w="11230" h="13586" extrusionOk="0">
                  <a:moveTo>
                    <a:pt x="10107" y="1"/>
                  </a:moveTo>
                  <a:cubicBezTo>
                    <a:pt x="9919" y="1"/>
                    <a:pt x="9727" y="49"/>
                    <a:pt x="9546" y="153"/>
                  </a:cubicBezTo>
                  <a:lnTo>
                    <a:pt x="1685" y="4680"/>
                  </a:lnTo>
                  <a:cubicBezTo>
                    <a:pt x="645" y="5282"/>
                    <a:pt x="1" y="6390"/>
                    <a:pt x="1" y="7593"/>
                  </a:cubicBezTo>
                  <a:lnTo>
                    <a:pt x="1" y="12464"/>
                  </a:lnTo>
                  <a:cubicBezTo>
                    <a:pt x="1" y="13116"/>
                    <a:pt x="541" y="13585"/>
                    <a:pt x="1128" y="13585"/>
                  </a:cubicBezTo>
                  <a:cubicBezTo>
                    <a:pt x="1314" y="13585"/>
                    <a:pt x="1505" y="13538"/>
                    <a:pt x="1685" y="13435"/>
                  </a:cubicBezTo>
                  <a:lnTo>
                    <a:pt x="9546" y="8907"/>
                  </a:lnTo>
                  <a:cubicBezTo>
                    <a:pt x="10585" y="8306"/>
                    <a:pt x="11230" y="7198"/>
                    <a:pt x="11230" y="5995"/>
                  </a:cubicBezTo>
                  <a:lnTo>
                    <a:pt x="11230" y="1123"/>
                  </a:lnTo>
                  <a:cubicBezTo>
                    <a:pt x="11230" y="466"/>
                    <a:pt x="10692" y="1"/>
                    <a:pt x="10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08;p25">
              <a:extLst>
                <a:ext uri="{FF2B5EF4-FFF2-40B4-BE49-F238E27FC236}">
                  <a16:creationId xmlns:a16="http://schemas.microsoft.com/office/drawing/2014/main" id="{8D88BDBF-A71C-BC41-8723-D585ED36F14D}"/>
                </a:ext>
              </a:extLst>
            </p:cNvPr>
            <p:cNvSpPr/>
            <p:nvPr/>
          </p:nvSpPr>
          <p:spPr>
            <a:xfrm>
              <a:off x="3824550" y="2209825"/>
              <a:ext cx="280750" cy="201175"/>
            </a:xfrm>
            <a:custGeom>
              <a:avLst/>
              <a:gdLst/>
              <a:ahLst/>
              <a:cxnLst/>
              <a:rect l="l" t="t" r="r" b="b"/>
              <a:pathLst>
                <a:path w="11230" h="8047" extrusionOk="0">
                  <a:moveTo>
                    <a:pt x="10109" y="0"/>
                  </a:moveTo>
                  <a:cubicBezTo>
                    <a:pt x="9921" y="0"/>
                    <a:pt x="9728" y="49"/>
                    <a:pt x="9546" y="156"/>
                  </a:cubicBezTo>
                  <a:lnTo>
                    <a:pt x="1685" y="4683"/>
                  </a:lnTo>
                  <a:cubicBezTo>
                    <a:pt x="645" y="5285"/>
                    <a:pt x="1" y="6393"/>
                    <a:pt x="1" y="7596"/>
                  </a:cubicBezTo>
                  <a:cubicBezTo>
                    <a:pt x="525" y="7896"/>
                    <a:pt x="1107" y="8047"/>
                    <a:pt x="1689" y="8047"/>
                  </a:cubicBezTo>
                  <a:cubicBezTo>
                    <a:pt x="2271" y="8047"/>
                    <a:pt x="2853" y="7896"/>
                    <a:pt x="3377" y="7596"/>
                  </a:cubicBezTo>
                  <a:lnTo>
                    <a:pt x="8652" y="4546"/>
                  </a:lnTo>
                  <a:cubicBezTo>
                    <a:pt x="9941" y="3807"/>
                    <a:pt x="10869" y="2570"/>
                    <a:pt x="11230" y="1126"/>
                  </a:cubicBezTo>
                  <a:cubicBezTo>
                    <a:pt x="11230" y="470"/>
                    <a:pt x="10694" y="0"/>
                    <a:pt x="101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09;p25">
              <a:extLst>
                <a:ext uri="{FF2B5EF4-FFF2-40B4-BE49-F238E27FC236}">
                  <a16:creationId xmlns:a16="http://schemas.microsoft.com/office/drawing/2014/main" id="{221BD6CD-432C-644F-BE21-A6E729E2F8FA}"/>
                </a:ext>
              </a:extLst>
            </p:cNvPr>
            <p:cNvSpPr/>
            <p:nvPr/>
          </p:nvSpPr>
          <p:spPr>
            <a:xfrm>
              <a:off x="3782450" y="2185500"/>
              <a:ext cx="307175" cy="214025"/>
            </a:xfrm>
            <a:custGeom>
              <a:avLst/>
              <a:gdLst/>
              <a:ahLst/>
              <a:cxnLst/>
              <a:rect l="l" t="t" r="r" b="b"/>
              <a:pathLst>
                <a:path w="12287" h="8561" extrusionOk="0">
                  <a:moveTo>
                    <a:pt x="10103" y="1"/>
                  </a:moveTo>
                  <a:cubicBezTo>
                    <a:pt x="9909" y="1"/>
                    <a:pt x="9717" y="50"/>
                    <a:pt x="9546" y="149"/>
                  </a:cubicBezTo>
                  <a:lnTo>
                    <a:pt x="1685" y="4677"/>
                  </a:lnTo>
                  <a:cubicBezTo>
                    <a:pt x="645" y="5278"/>
                    <a:pt x="1" y="6395"/>
                    <a:pt x="1" y="7598"/>
                  </a:cubicBezTo>
                  <a:lnTo>
                    <a:pt x="1685" y="8560"/>
                  </a:lnTo>
                  <a:cubicBezTo>
                    <a:pt x="1685" y="7357"/>
                    <a:pt x="2329" y="6249"/>
                    <a:pt x="3369" y="5656"/>
                  </a:cubicBezTo>
                  <a:lnTo>
                    <a:pt x="11230" y="1129"/>
                  </a:lnTo>
                  <a:cubicBezTo>
                    <a:pt x="11400" y="1027"/>
                    <a:pt x="11595" y="975"/>
                    <a:pt x="11791" y="975"/>
                  </a:cubicBezTo>
                  <a:cubicBezTo>
                    <a:pt x="11961" y="975"/>
                    <a:pt x="12131" y="1014"/>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10;p25">
              <a:extLst>
                <a:ext uri="{FF2B5EF4-FFF2-40B4-BE49-F238E27FC236}">
                  <a16:creationId xmlns:a16="http://schemas.microsoft.com/office/drawing/2014/main" id="{ADC0D2C1-F5DC-B04E-92D5-B516CC31F5E0}"/>
                </a:ext>
              </a:extLst>
            </p:cNvPr>
            <p:cNvSpPr/>
            <p:nvPr/>
          </p:nvSpPr>
          <p:spPr>
            <a:xfrm>
              <a:off x="3936675" y="2324150"/>
              <a:ext cx="63375" cy="66450"/>
            </a:xfrm>
            <a:custGeom>
              <a:avLst/>
              <a:gdLst/>
              <a:ahLst/>
              <a:cxnLst/>
              <a:rect l="l" t="t" r="r" b="b"/>
              <a:pathLst>
                <a:path w="2535" h="2658" extrusionOk="0">
                  <a:moveTo>
                    <a:pt x="1973" y="1"/>
                  </a:moveTo>
                  <a:cubicBezTo>
                    <a:pt x="1924" y="1"/>
                    <a:pt x="1874" y="14"/>
                    <a:pt x="1831" y="42"/>
                  </a:cubicBezTo>
                  <a:lnTo>
                    <a:pt x="215" y="969"/>
                  </a:lnTo>
                  <a:cubicBezTo>
                    <a:pt x="86" y="1038"/>
                    <a:pt x="1" y="1176"/>
                    <a:pt x="1" y="1330"/>
                  </a:cubicBezTo>
                  <a:lnTo>
                    <a:pt x="1" y="2215"/>
                  </a:lnTo>
                  <a:cubicBezTo>
                    <a:pt x="1" y="2318"/>
                    <a:pt x="61" y="2413"/>
                    <a:pt x="155" y="2464"/>
                  </a:cubicBezTo>
                  <a:lnTo>
                    <a:pt x="430" y="2619"/>
                  </a:lnTo>
                  <a:cubicBezTo>
                    <a:pt x="473" y="2645"/>
                    <a:pt x="520" y="2658"/>
                    <a:pt x="568" y="2658"/>
                  </a:cubicBezTo>
                  <a:cubicBezTo>
                    <a:pt x="615" y="2658"/>
                    <a:pt x="662" y="2645"/>
                    <a:pt x="705" y="2619"/>
                  </a:cubicBezTo>
                  <a:lnTo>
                    <a:pt x="2320" y="1700"/>
                  </a:lnTo>
                  <a:cubicBezTo>
                    <a:pt x="2449" y="1622"/>
                    <a:pt x="2535" y="1485"/>
                    <a:pt x="2535" y="1330"/>
                  </a:cubicBezTo>
                  <a:lnTo>
                    <a:pt x="2535" y="445"/>
                  </a:lnTo>
                  <a:cubicBezTo>
                    <a:pt x="2535" y="351"/>
                    <a:pt x="2492" y="265"/>
                    <a:pt x="2423" y="213"/>
                  </a:cubicBezTo>
                  <a:lnTo>
                    <a:pt x="2131" y="50"/>
                  </a:lnTo>
                  <a:cubicBezTo>
                    <a:pt x="2085" y="18"/>
                    <a:pt x="2029" y="1"/>
                    <a:pt x="1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11;p25">
              <a:extLst>
                <a:ext uri="{FF2B5EF4-FFF2-40B4-BE49-F238E27FC236}">
                  <a16:creationId xmlns:a16="http://schemas.microsoft.com/office/drawing/2014/main" id="{C03B4FE1-1643-C247-862A-FE01ABB38017}"/>
                </a:ext>
              </a:extLst>
            </p:cNvPr>
            <p:cNvSpPr/>
            <p:nvPr/>
          </p:nvSpPr>
          <p:spPr>
            <a:xfrm>
              <a:off x="3943975" y="2328150"/>
              <a:ext cx="56075" cy="62475"/>
            </a:xfrm>
            <a:custGeom>
              <a:avLst/>
              <a:gdLst/>
              <a:ahLst/>
              <a:cxnLst/>
              <a:rect l="l" t="t" r="r" b="b"/>
              <a:pathLst>
                <a:path w="2243" h="2499" extrusionOk="0">
                  <a:moveTo>
                    <a:pt x="1961" y="0"/>
                  </a:moveTo>
                  <a:cubicBezTo>
                    <a:pt x="1915" y="0"/>
                    <a:pt x="1867" y="12"/>
                    <a:pt x="1822" y="36"/>
                  </a:cubicBezTo>
                  <a:lnTo>
                    <a:pt x="215" y="964"/>
                  </a:lnTo>
                  <a:cubicBezTo>
                    <a:pt x="87" y="1041"/>
                    <a:pt x="1" y="1179"/>
                    <a:pt x="1" y="1334"/>
                  </a:cubicBezTo>
                  <a:lnTo>
                    <a:pt x="1" y="2218"/>
                  </a:lnTo>
                  <a:cubicBezTo>
                    <a:pt x="1" y="2381"/>
                    <a:pt x="133" y="2499"/>
                    <a:pt x="279" y="2499"/>
                  </a:cubicBezTo>
                  <a:cubicBezTo>
                    <a:pt x="327" y="2499"/>
                    <a:pt x="375" y="2486"/>
                    <a:pt x="422" y="2459"/>
                  </a:cubicBezTo>
                  <a:lnTo>
                    <a:pt x="2028" y="1540"/>
                  </a:lnTo>
                  <a:cubicBezTo>
                    <a:pt x="2166" y="1462"/>
                    <a:pt x="2243" y="1325"/>
                    <a:pt x="2243" y="1170"/>
                  </a:cubicBezTo>
                  <a:lnTo>
                    <a:pt x="2243" y="285"/>
                  </a:lnTo>
                  <a:cubicBezTo>
                    <a:pt x="2243" y="115"/>
                    <a:pt x="2109"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12;p25">
              <a:extLst>
                <a:ext uri="{FF2B5EF4-FFF2-40B4-BE49-F238E27FC236}">
                  <a16:creationId xmlns:a16="http://schemas.microsoft.com/office/drawing/2014/main" id="{E9E7D412-EBC6-7A4A-B020-B2D1C6FBE6B1}"/>
                </a:ext>
              </a:extLst>
            </p:cNvPr>
            <p:cNvSpPr/>
            <p:nvPr/>
          </p:nvSpPr>
          <p:spPr>
            <a:xfrm>
              <a:off x="3861925" y="2178300"/>
              <a:ext cx="140925" cy="127350"/>
            </a:xfrm>
            <a:custGeom>
              <a:avLst/>
              <a:gdLst/>
              <a:ahLst/>
              <a:cxnLst/>
              <a:rect l="l" t="t" r="r" b="b"/>
              <a:pathLst>
                <a:path w="5637" h="5094" extrusionOk="0">
                  <a:moveTo>
                    <a:pt x="5077" y="1"/>
                  </a:moveTo>
                  <a:cubicBezTo>
                    <a:pt x="4983" y="1"/>
                    <a:pt x="4886" y="24"/>
                    <a:pt x="4795" y="76"/>
                  </a:cubicBezTo>
                  <a:lnTo>
                    <a:pt x="276" y="2688"/>
                  </a:lnTo>
                  <a:cubicBezTo>
                    <a:pt x="104" y="2791"/>
                    <a:pt x="1" y="2972"/>
                    <a:pt x="1" y="3178"/>
                  </a:cubicBezTo>
                  <a:lnTo>
                    <a:pt x="1" y="4535"/>
                  </a:lnTo>
                  <a:cubicBezTo>
                    <a:pt x="1" y="4845"/>
                    <a:pt x="250" y="5094"/>
                    <a:pt x="559" y="5094"/>
                  </a:cubicBezTo>
                  <a:cubicBezTo>
                    <a:pt x="868" y="5094"/>
                    <a:pt x="1118" y="4845"/>
                    <a:pt x="1118" y="4535"/>
                  </a:cubicBezTo>
                  <a:lnTo>
                    <a:pt x="1118" y="3496"/>
                  </a:lnTo>
                  <a:lnTo>
                    <a:pt x="4520" y="1537"/>
                  </a:lnTo>
                  <a:lnTo>
                    <a:pt x="4520" y="1941"/>
                  </a:lnTo>
                  <a:cubicBezTo>
                    <a:pt x="4520" y="2250"/>
                    <a:pt x="4769" y="2499"/>
                    <a:pt x="5078" y="2499"/>
                  </a:cubicBezTo>
                  <a:cubicBezTo>
                    <a:pt x="5388" y="2499"/>
                    <a:pt x="5637" y="2250"/>
                    <a:pt x="5637" y="1941"/>
                  </a:cubicBezTo>
                  <a:lnTo>
                    <a:pt x="5637" y="566"/>
                  </a:lnTo>
                  <a:cubicBezTo>
                    <a:pt x="5637" y="234"/>
                    <a:pt x="5370" y="1"/>
                    <a:pt x="50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13;p25">
              <a:extLst>
                <a:ext uri="{FF2B5EF4-FFF2-40B4-BE49-F238E27FC236}">
                  <a16:creationId xmlns:a16="http://schemas.microsoft.com/office/drawing/2014/main" id="{43136007-6F21-5F49-AABA-F801E145A3CF}"/>
                </a:ext>
              </a:extLst>
            </p:cNvPr>
            <p:cNvSpPr/>
            <p:nvPr/>
          </p:nvSpPr>
          <p:spPr>
            <a:xfrm>
              <a:off x="3865575" y="2183275"/>
              <a:ext cx="128700" cy="83725"/>
            </a:xfrm>
            <a:custGeom>
              <a:avLst/>
              <a:gdLst/>
              <a:ahLst/>
              <a:cxnLst/>
              <a:rect l="l" t="t" r="r" b="b"/>
              <a:pathLst>
                <a:path w="5148" h="3349" extrusionOk="0">
                  <a:moveTo>
                    <a:pt x="4344" y="0"/>
                  </a:moveTo>
                  <a:cubicBezTo>
                    <a:pt x="4226" y="0"/>
                    <a:pt x="4106" y="30"/>
                    <a:pt x="3996" y="92"/>
                  </a:cubicBezTo>
                  <a:lnTo>
                    <a:pt x="628" y="2042"/>
                  </a:lnTo>
                  <a:cubicBezTo>
                    <a:pt x="1" y="2395"/>
                    <a:pt x="259" y="3348"/>
                    <a:pt x="980" y="3348"/>
                  </a:cubicBezTo>
                  <a:cubicBezTo>
                    <a:pt x="1100" y="3348"/>
                    <a:pt x="1221" y="3314"/>
                    <a:pt x="1332" y="3254"/>
                  </a:cubicBezTo>
                  <a:lnTo>
                    <a:pt x="4692" y="1312"/>
                  </a:lnTo>
                  <a:cubicBezTo>
                    <a:pt x="5027" y="1115"/>
                    <a:pt x="5147" y="685"/>
                    <a:pt x="4949" y="350"/>
                  </a:cubicBezTo>
                  <a:cubicBezTo>
                    <a:pt x="4822" y="125"/>
                    <a:pt x="4587" y="0"/>
                    <a:pt x="43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14;p25">
              <a:extLst>
                <a:ext uri="{FF2B5EF4-FFF2-40B4-BE49-F238E27FC236}">
                  <a16:creationId xmlns:a16="http://schemas.microsoft.com/office/drawing/2014/main" id="{C99354C9-EA1C-C345-B2B7-7E66BFB6B6CC}"/>
                </a:ext>
              </a:extLst>
            </p:cNvPr>
            <p:cNvSpPr/>
            <p:nvPr/>
          </p:nvSpPr>
          <p:spPr>
            <a:xfrm>
              <a:off x="3861925" y="2240700"/>
              <a:ext cx="38525" cy="64950"/>
            </a:xfrm>
            <a:custGeom>
              <a:avLst/>
              <a:gdLst/>
              <a:ahLst/>
              <a:cxnLst/>
              <a:rect l="l" t="t" r="r" b="b"/>
              <a:pathLst>
                <a:path w="1541" h="2598" extrusionOk="0">
                  <a:moveTo>
                    <a:pt x="750" y="1"/>
                  </a:moveTo>
                  <a:cubicBezTo>
                    <a:pt x="658" y="1"/>
                    <a:pt x="561" y="25"/>
                    <a:pt x="465" y="80"/>
                  </a:cubicBezTo>
                  <a:lnTo>
                    <a:pt x="276" y="192"/>
                  </a:lnTo>
                  <a:cubicBezTo>
                    <a:pt x="104" y="295"/>
                    <a:pt x="1" y="476"/>
                    <a:pt x="1" y="682"/>
                  </a:cubicBezTo>
                  <a:lnTo>
                    <a:pt x="1" y="2039"/>
                  </a:lnTo>
                  <a:cubicBezTo>
                    <a:pt x="1" y="2349"/>
                    <a:pt x="250" y="2598"/>
                    <a:pt x="559" y="2598"/>
                  </a:cubicBezTo>
                  <a:cubicBezTo>
                    <a:pt x="868" y="2598"/>
                    <a:pt x="1118" y="2349"/>
                    <a:pt x="1118" y="2039"/>
                  </a:cubicBezTo>
                  <a:lnTo>
                    <a:pt x="1118" y="991"/>
                  </a:lnTo>
                  <a:cubicBezTo>
                    <a:pt x="1541" y="618"/>
                    <a:pt x="1210" y="1"/>
                    <a:pt x="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523;p25">
            <a:extLst>
              <a:ext uri="{FF2B5EF4-FFF2-40B4-BE49-F238E27FC236}">
                <a16:creationId xmlns:a16="http://schemas.microsoft.com/office/drawing/2014/main" id="{38DA9294-D7AA-4F44-B890-9A52C5D532D5}"/>
              </a:ext>
            </a:extLst>
          </p:cNvPr>
          <p:cNvGrpSpPr/>
          <p:nvPr/>
        </p:nvGrpSpPr>
        <p:grpSpPr>
          <a:xfrm>
            <a:off x="10083587" y="4507753"/>
            <a:ext cx="511964" cy="452167"/>
            <a:chOff x="4998800" y="1632275"/>
            <a:chExt cx="371150" cy="327800"/>
          </a:xfrm>
        </p:grpSpPr>
        <p:sp>
          <p:nvSpPr>
            <p:cNvPr id="80" name="Google Shape;524;p25">
              <a:extLst>
                <a:ext uri="{FF2B5EF4-FFF2-40B4-BE49-F238E27FC236}">
                  <a16:creationId xmlns:a16="http://schemas.microsoft.com/office/drawing/2014/main" id="{0BC65ACF-7364-034B-81CB-B305098FC144}"/>
                </a:ext>
              </a:extLst>
            </p:cNvPr>
            <p:cNvSpPr/>
            <p:nvPr/>
          </p:nvSpPr>
          <p:spPr>
            <a:xfrm>
              <a:off x="4998800" y="1632275"/>
              <a:ext cx="249600" cy="324975"/>
            </a:xfrm>
            <a:custGeom>
              <a:avLst/>
              <a:gdLst/>
              <a:ahLst/>
              <a:cxnLst/>
              <a:rect l="l" t="t" r="r" b="b"/>
              <a:pathLst>
                <a:path w="9984" h="12999" extrusionOk="0">
                  <a:moveTo>
                    <a:pt x="5784" y="1"/>
                  </a:moveTo>
                  <a:cubicBezTo>
                    <a:pt x="5280" y="1"/>
                    <a:pt x="4723" y="161"/>
                    <a:pt x="4132" y="499"/>
                  </a:cubicBezTo>
                  <a:cubicBezTo>
                    <a:pt x="1856" y="1822"/>
                    <a:pt x="0" y="5362"/>
                    <a:pt x="0" y="8403"/>
                  </a:cubicBezTo>
                  <a:cubicBezTo>
                    <a:pt x="0" y="10216"/>
                    <a:pt x="653" y="11290"/>
                    <a:pt x="1667" y="11865"/>
                  </a:cubicBezTo>
                  <a:lnTo>
                    <a:pt x="3205" y="12750"/>
                  </a:lnTo>
                  <a:cubicBezTo>
                    <a:pt x="3509" y="12913"/>
                    <a:pt x="3849" y="12999"/>
                    <a:pt x="4215" y="12999"/>
                  </a:cubicBezTo>
                  <a:cubicBezTo>
                    <a:pt x="4717" y="12999"/>
                    <a:pt x="5270" y="12839"/>
                    <a:pt x="5851" y="12501"/>
                  </a:cubicBezTo>
                  <a:cubicBezTo>
                    <a:pt x="8136" y="11178"/>
                    <a:pt x="9983" y="7647"/>
                    <a:pt x="9983" y="4597"/>
                  </a:cubicBezTo>
                  <a:cubicBezTo>
                    <a:pt x="9983" y="2037"/>
                    <a:pt x="8643" y="1307"/>
                    <a:pt x="8643" y="1307"/>
                  </a:cubicBezTo>
                  <a:lnTo>
                    <a:pt x="6761" y="233"/>
                  </a:lnTo>
                  <a:cubicBezTo>
                    <a:pt x="6467" y="80"/>
                    <a:pt x="6139" y="1"/>
                    <a:pt x="5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25;p25">
              <a:extLst>
                <a:ext uri="{FF2B5EF4-FFF2-40B4-BE49-F238E27FC236}">
                  <a16:creationId xmlns:a16="http://schemas.microsoft.com/office/drawing/2014/main" id="{063C29A5-4FC8-514A-B263-465B4378787D}"/>
                </a:ext>
              </a:extLst>
            </p:cNvPr>
            <p:cNvSpPr/>
            <p:nvPr/>
          </p:nvSpPr>
          <p:spPr>
            <a:xfrm>
              <a:off x="5041525" y="1656575"/>
              <a:ext cx="206875" cy="300575"/>
            </a:xfrm>
            <a:custGeom>
              <a:avLst/>
              <a:gdLst/>
              <a:ahLst/>
              <a:cxnLst/>
              <a:rect l="l" t="t" r="r" b="b"/>
              <a:pathLst>
                <a:path w="8275" h="12023" extrusionOk="0">
                  <a:moveTo>
                    <a:pt x="5783" y="0"/>
                  </a:moveTo>
                  <a:cubicBezTo>
                    <a:pt x="5280" y="0"/>
                    <a:pt x="4725" y="160"/>
                    <a:pt x="4142" y="498"/>
                  </a:cubicBezTo>
                  <a:cubicBezTo>
                    <a:pt x="1856" y="1812"/>
                    <a:pt x="1" y="5352"/>
                    <a:pt x="1" y="8402"/>
                  </a:cubicBezTo>
                  <a:cubicBezTo>
                    <a:pt x="1" y="10668"/>
                    <a:pt x="1031" y="12023"/>
                    <a:pt x="2501" y="12023"/>
                  </a:cubicBezTo>
                  <a:cubicBezTo>
                    <a:pt x="3004" y="12023"/>
                    <a:pt x="3559" y="11864"/>
                    <a:pt x="4142" y="11529"/>
                  </a:cubicBezTo>
                  <a:cubicBezTo>
                    <a:pt x="6427" y="10206"/>
                    <a:pt x="8274" y="6675"/>
                    <a:pt x="8274" y="3625"/>
                  </a:cubicBezTo>
                  <a:cubicBezTo>
                    <a:pt x="8274" y="1360"/>
                    <a:pt x="7250" y="0"/>
                    <a:pt x="57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26;p25">
              <a:extLst>
                <a:ext uri="{FF2B5EF4-FFF2-40B4-BE49-F238E27FC236}">
                  <a16:creationId xmlns:a16="http://schemas.microsoft.com/office/drawing/2014/main" id="{AA82D77E-C0BD-4644-9D10-7F624BBBD16E}"/>
                </a:ext>
              </a:extLst>
            </p:cNvPr>
            <p:cNvSpPr/>
            <p:nvPr/>
          </p:nvSpPr>
          <p:spPr>
            <a:xfrm>
              <a:off x="5073325" y="1702550"/>
              <a:ext cx="143500" cy="208725"/>
            </a:xfrm>
            <a:custGeom>
              <a:avLst/>
              <a:gdLst/>
              <a:ahLst/>
              <a:cxnLst/>
              <a:rect l="l" t="t" r="r" b="b"/>
              <a:pathLst>
                <a:path w="5740" h="8349" extrusionOk="0">
                  <a:moveTo>
                    <a:pt x="4008" y="1"/>
                  </a:moveTo>
                  <a:cubicBezTo>
                    <a:pt x="3660" y="1"/>
                    <a:pt x="3275" y="111"/>
                    <a:pt x="2870" y="343"/>
                  </a:cubicBezTo>
                  <a:cubicBezTo>
                    <a:pt x="1289" y="1262"/>
                    <a:pt x="0" y="3719"/>
                    <a:pt x="0" y="5833"/>
                  </a:cubicBezTo>
                  <a:cubicBezTo>
                    <a:pt x="0" y="7408"/>
                    <a:pt x="716" y="8348"/>
                    <a:pt x="1735" y="8348"/>
                  </a:cubicBezTo>
                  <a:cubicBezTo>
                    <a:pt x="2083" y="8348"/>
                    <a:pt x="2467" y="8238"/>
                    <a:pt x="2870" y="8006"/>
                  </a:cubicBezTo>
                  <a:cubicBezTo>
                    <a:pt x="4451" y="7087"/>
                    <a:pt x="5739" y="4630"/>
                    <a:pt x="5739" y="2516"/>
                  </a:cubicBezTo>
                  <a:cubicBezTo>
                    <a:pt x="5739" y="941"/>
                    <a:pt x="5028" y="1"/>
                    <a:pt x="40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27;p25">
              <a:extLst>
                <a:ext uri="{FF2B5EF4-FFF2-40B4-BE49-F238E27FC236}">
                  <a16:creationId xmlns:a16="http://schemas.microsoft.com/office/drawing/2014/main" id="{B3D18B09-B83E-A74A-8CAE-B7B599E928A4}"/>
                </a:ext>
              </a:extLst>
            </p:cNvPr>
            <p:cNvSpPr/>
            <p:nvPr/>
          </p:nvSpPr>
          <p:spPr>
            <a:xfrm>
              <a:off x="5105975" y="1750025"/>
              <a:ext cx="78200" cy="113775"/>
            </a:xfrm>
            <a:custGeom>
              <a:avLst/>
              <a:gdLst/>
              <a:ahLst/>
              <a:cxnLst/>
              <a:rect l="l" t="t" r="r" b="b"/>
              <a:pathLst>
                <a:path w="3128" h="4551" extrusionOk="0">
                  <a:moveTo>
                    <a:pt x="2185" y="1"/>
                  </a:moveTo>
                  <a:cubicBezTo>
                    <a:pt x="1995" y="1"/>
                    <a:pt x="1785" y="61"/>
                    <a:pt x="1564" y="188"/>
                  </a:cubicBezTo>
                  <a:cubicBezTo>
                    <a:pt x="696" y="686"/>
                    <a:pt x="0" y="2035"/>
                    <a:pt x="0" y="3186"/>
                  </a:cubicBezTo>
                  <a:cubicBezTo>
                    <a:pt x="0" y="4038"/>
                    <a:pt x="386" y="4550"/>
                    <a:pt x="942" y="4550"/>
                  </a:cubicBezTo>
                  <a:cubicBezTo>
                    <a:pt x="1133" y="4550"/>
                    <a:pt x="1343" y="4490"/>
                    <a:pt x="1564" y="4363"/>
                  </a:cubicBezTo>
                  <a:cubicBezTo>
                    <a:pt x="2431" y="3865"/>
                    <a:pt x="3127" y="2525"/>
                    <a:pt x="3127" y="1373"/>
                  </a:cubicBezTo>
                  <a:cubicBezTo>
                    <a:pt x="3127" y="515"/>
                    <a:pt x="2741" y="1"/>
                    <a:pt x="2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28;p25">
              <a:extLst>
                <a:ext uri="{FF2B5EF4-FFF2-40B4-BE49-F238E27FC236}">
                  <a16:creationId xmlns:a16="http://schemas.microsoft.com/office/drawing/2014/main" id="{ACE81DD6-A535-954B-9479-E84E1201353A}"/>
                </a:ext>
              </a:extLst>
            </p:cNvPr>
            <p:cNvSpPr/>
            <p:nvPr/>
          </p:nvSpPr>
          <p:spPr>
            <a:xfrm>
              <a:off x="5240425" y="1863400"/>
              <a:ext cx="91300" cy="96675"/>
            </a:xfrm>
            <a:custGeom>
              <a:avLst/>
              <a:gdLst/>
              <a:ahLst/>
              <a:cxnLst/>
              <a:rect l="l" t="t" r="r" b="b"/>
              <a:pathLst>
                <a:path w="3652" h="3867" extrusionOk="0">
                  <a:moveTo>
                    <a:pt x="0" y="0"/>
                  </a:moveTo>
                  <a:lnTo>
                    <a:pt x="559" y="2079"/>
                  </a:lnTo>
                  <a:lnTo>
                    <a:pt x="3652" y="3866"/>
                  </a:lnTo>
                  <a:lnTo>
                    <a:pt x="3652" y="3866"/>
                  </a:lnTo>
                  <a:lnTo>
                    <a:pt x="3093" y="177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29;p25">
              <a:extLst>
                <a:ext uri="{FF2B5EF4-FFF2-40B4-BE49-F238E27FC236}">
                  <a16:creationId xmlns:a16="http://schemas.microsoft.com/office/drawing/2014/main" id="{612E6939-E02B-0A42-B053-3F540613592E}"/>
                </a:ext>
              </a:extLst>
            </p:cNvPr>
            <p:cNvSpPr/>
            <p:nvPr/>
          </p:nvSpPr>
          <p:spPr>
            <a:xfrm>
              <a:off x="5240425" y="1849225"/>
              <a:ext cx="129525" cy="58650"/>
            </a:xfrm>
            <a:custGeom>
              <a:avLst/>
              <a:gdLst/>
              <a:ahLst/>
              <a:cxnLst/>
              <a:rect l="l" t="t" r="r" b="b"/>
              <a:pathLst>
                <a:path w="5181" h="2346" extrusionOk="0">
                  <a:moveTo>
                    <a:pt x="2097" y="0"/>
                  </a:moveTo>
                  <a:lnTo>
                    <a:pt x="0" y="558"/>
                  </a:lnTo>
                  <a:lnTo>
                    <a:pt x="3102" y="2345"/>
                  </a:lnTo>
                  <a:lnTo>
                    <a:pt x="5181" y="1787"/>
                  </a:lnTo>
                  <a:lnTo>
                    <a:pt x="20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30;p25">
              <a:extLst>
                <a:ext uri="{FF2B5EF4-FFF2-40B4-BE49-F238E27FC236}">
                  <a16:creationId xmlns:a16="http://schemas.microsoft.com/office/drawing/2014/main" id="{A6C96945-E4F6-4143-93EA-A947F3D6BBD7}"/>
                </a:ext>
              </a:extLst>
            </p:cNvPr>
            <p:cNvSpPr/>
            <p:nvPr/>
          </p:nvSpPr>
          <p:spPr>
            <a:xfrm>
              <a:off x="5136100" y="1801950"/>
              <a:ext cx="201850" cy="120100"/>
            </a:xfrm>
            <a:custGeom>
              <a:avLst/>
              <a:gdLst/>
              <a:ahLst/>
              <a:cxnLst/>
              <a:rect l="l" t="t" r="r" b="b"/>
              <a:pathLst>
                <a:path w="8074" h="4804" extrusionOk="0">
                  <a:moveTo>
                    <a:pt x="630" y="1"/>
                  </a:moveTo>
                  <a:cubicBezTo>
                    <a:pt x="243" y="1"/>
                    <a:pt x="1" y="588"/>
                    <a:pt x="445" y="817"/>
                  </a:cubicBezTo>
                  <a:lnTo>
                    <a:pt x="7275" y="4743"/>
                  </a:lnTo>
                  <a:cubicBezTo>
                    <a:pt x="7335" y="4786"/>
                    <a:pt x="7412" y="4804"/>
                    <a:pt x="7490" y="4804"/>
                  </a:cubicBezTo>
                  <a:cubicBezTo>
                    <a:pt x="7919" y="4804"/>
                    <a:pt x="8074" y="4219"/>
                    <a:pt x="7704" y="4005"/>
                  </a:cubicBezTo>
                  <a:lnTo>
                    <a:pt x="874" y="78"/>
                  </a:lnTo>
                  <a:cubicBezTo>
                    <a:pt x="790" y="24"/>
                    <a:pt x="707" y="1"/>
                    <a:pt x="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Grupo GAES - Sistemas Mecánicos - Donostia-San Sebastián, Spain ...">
            <a:extLst>
              <a:ext uri="{FF2B5EF4-FFF2-40B4-BE49-F238E27FC236}">
                <a16:creationId xmlns:a16="http://schemas.microsoft.com/office/drawing/2014/main" id="{823BB21C-7606-4EFC-93DD-63D517A88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9214" y="5808855"/>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632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Crear una oportunidad</a:t>
            </a:r>
            <a:endParaRPr lang="es-ES" dirty="0">
              <a:solidFill>
                <a:schemeClr val="bg1"/>
              </a:solidFill>
            </a:endParaRPr>
          </a:p>
        </p:txBody>
      </p:sp>
      <p:pic>
        <p:nvPicPr>
          <p:cNvPr id="21" name="2 Imagen">
            <a:extLst>
              <a:ext uri="{FF2B5EF4-FFF2-40B4-BE49-F238E27FC236}">
                <a16:creationId xmlns:a16="http://schemas.microsoft.com/office/drawing/2014/main" id="{00000000-0008-0000-0600-000003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01" b="4107"/>
          <a:stretch/>
        </p:blipFill>
        <p:spPr>
          <a:xfrm>
            <a:off x="2134322" y="1011091"/>
            <a:ext cx="7923355" cy="5346180"/>
          </a:xfrm>
          <a:prstGeom prst="rect">
            <a:avLst/>
          </a:prstGeom>
          <a:ln>
            <a:noFill/>
          </a:ln>
          <a:effectLst>
            <a:outerShdw blurRad="292100" dist="139700" dir="2700000" algn="tl" rotWithShape="0">
              <a:srgbClr val="333333">
                <a:alpha val="65000"/>
              </a:srgbClr>
            </a:outerShdw>
          </a:effectLst>
        </p:spPr>
      </p:pic>
      <p:sp>
        <p:nvSpPr>
          <p:cNvPr id="55" name="Flecha derecha 54">
            <a:extLst>
              <a:ext uri="{FF2B5EF4-FFF2-40B4-BE49-F238E27FC236}">
                <a16:creationId xmlns:a16="http://schemas.microsoft.com/office/drawing/2014/main" id="{AFDB9693-F7BC-C446-A378-B60BF054C299}"/>
              </a:ext>
            </a:extLst>
          </p:cNvPr>
          <p:cNvSpPr/>
          <p:nvPr/>
        </p:nvSpPr>
        <p:spPr>
          <a:xfrm>
            <a:off x="1863857" y="172261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2" name="Flecha derecha 21">
            <a:extLst>
              <a:ext uri="{FF2B5EF4-FFF2-40B4-BE49-F238E27FC236}">
                <a16:creationId xmlns:a16="http://schemas.microsoft.com/office/drawing/2014/main" id="{BC6EF21F-8A5B-4B45-B0C0-2FFA70B61D0E}"/>
              </a:ext>
            </a:extLst>
          </p:cNvPr>
          <p:cNvSpPr/>
          <p:nvPr/>
        </p:nvSpPr>
        <p:spPr>
          <a:xfrm>
            <a:off x="1604278" y="5638070"/>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3" name="Flecha derecha 22">
            <a:extLst>
              <a:ext uri="{FF2B5EF4-FFF2-40B4-BE49-F238E27FC236}">
                <a16:creationId xmlns:a16="http://schemas.microsoft.com/office/drawing/2014/main" id="{5A2158D5-9DB7-E640-B545-44CE49A674C5}"/>
              </a:ext>
            </a:extLst>
          </p:cNvPr>
          <p:cNvSpPr/>
          <p:nvPr/>
        </p:nvSpPr>
        <p:spPr>
          <a:xfrm rot="10800000">
            <a:off x="9948577" y="189018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4" name="Flecha derecha 23">
            <a:extLst>
              <a:ext uri="{FF2B5EF4-FFF2-40B4-BE49-F238E27FC236}">
                <a16:creationId xmlns:a16="http://schemas.microsoft.com/office/drawing/2014/main" id="{0EFC3C7C-2EE5-914F-B4F0-2DEF78787816}"/>
              </a:ext>
            </a:extLst>
          </p:cNvPr>
          <p:cNvSpPr/>
          <p:nvPr/>
        </p:nvSpPr>
        <p:spPr>
          <a:xfrm rot="5400000">
            <a:off x="5616695" y="1452152"/>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 name="Grupo 1">
            <a:extLst>
              <a:ext uri="{FF2B5EF4-FFF2-40B4-BE49-F238E27FC236}">
                <a16:creationId xmlns:a16="http://schemas.microsoft.com/office/drawing/2014/main" id="{4FD9A698-5F4D-F440-8A2B-90B20EA18892}"/>
              </a:ext>
            </a:extLst>
          </p:cNvPr>
          <p:cNvGrpSpPr/>
          <p:nvPr/>
        </p:nvGrpSpPr>
        <p:grpSpPr>
          <a:xfrm>
            <a:off x="1059238" y="5638070"/>
            <a:ext cx="465000" cy="392400"/>
            <a:chOff x="444367" y="3815225"/>
            <a:chExt cx="465000" cy="392400"/>
          </a:xfrm>
        </p:grpSpPr>
        <p:sp>
          <p:nvSpPr>
            <p:cNvPr id="161" name="Google Shape;2355;p57">
              <a:extLst>
                <a:ext uri="{FF2B5EF4-FFF2-40B4-BE49-F238E27FC236}">
                  <a16:creationId xmlns:a16="http://schemas.microsoft.com/office/drawing/2014/main" id="{A7460A77-4994-3143-B0D4-3AB81C69D829}"/>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358;p57">
              <a:extLst>
                <a:ext uri="{FF2B5EF4-FFF2-40B4-BE49-F238E27FC236}">
                  <a16:creationId xmlns:a16="http://schemas.microsoft.com/office/drawing/2014/main" id="{B2327744-0CB8-8E44-99E7-B5855973DAEA}"/>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1</a:t>
              </a:r>
              <a:endParaRPr dirty="0">
                <a:solidFill>
                  <a:schemeClr val="lt1"/>
                </a:solidFill>
                <a:latin typeface="Hepta Slab"/>
                <a:ea typeface="Hepta Slab"/>
                <a:cs typeface="Hepta Slab"/>
                <a:sym typeface="Hepta Slab"/>
              </a:endParaRPr>
            </a:p>
          </p:txBody>
        </p:sp>
      </p:grpSp>
      <p:grpSp>
        <p:nvGrpSpPr>
          <p:cNvPr id="163" name="Grupo 162">
            <a:extLst>
              <a:ext uri="{FF2B5EF4-FFF2-40B4-BE49-F238E27FC236}">
                <a16:creationId xmlns:a16="http://schemas.microsoft.com/office/drawing/2014/main" id="{93C036B0-C15E-674E-91C1-6D12EA2A5FB7}"/>
              </a:ext>
            </a:extLst>
          </p:cNvPr>
          <p:cNvGrpSpPr/>
          <p:nvPr/>
        </p:nvGrpSpPr>
        <p:grpSpPr>
          <a:xfrm>
            <a:off x="1307505" y="1713955"/>
            <a:ext cx="465000" cy="392400"/>
            <a:chOff x="444367" y="3815225"/>
            <a:chExt cx="465000" cy="392400"/>
          </a:xfrm>
        </p:grpSpPr>
        <p:sp>
          <p:nvSpPr>
            <p:cNvPr id="164" name="Google Shape;2355;p57">
              <a:extLst>
                <a:ext uri="{FF2B5EF4-FFF2-40B4-BE49-F238E27FC236}">
                  <a16:creationId xmlns:a16="http://schemas.microsoft.com/office/drawing/2014/main" id="{4E9C7998-F286-3240-AF3D-F541B1712934}"/>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358;p57">
              <a:extLst>
                <a:ext uri="{FF2B5EF4-FFF2-40B4-BE49-F238E27FC236}">
                  <a16:creationId xmlns:a16="http://schemas.microsoft.com/office/drawing/2014/main" id="{F1EDE111-F747-6C48-A626-82C93EC4F6D3}"/>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2</a:t>
              </a:r>
              <a:endParaRPr dirty="0">
                <a:solidFill>
                  <a:schemeClr val="lt1"/>
                </a:solidFill>
                <a:latin typeface="Hepta Slab"/>
                <a:ea typeface="Hepta Slab"/>
                <a:cs typeface="Hepta Slab"/>
                <a:sym typeface="Hepta Slab"/>
              </a:endParaRPr>
            </a:p>
          </p:txBody>
        </p:sp>
      </p:grpSp>
      <p:grpSp>
        <p:nvGrpSpPr>
          <p:cNvPr id="166" name="Grupo 165">
            <a:extLst>
              <a:ext uri="{FF2B5EF4-FFF2-40B4-BE49-F238E27FC236}">
                <a16:creationId xmlns:a16="http://schemas.microsoft.com/office/drawing/2014/main" id="{024A0999-7574-F142-982C-7EF618DEA40B}"/>
              </a:ext>
            </a:extLst>
          </p:cNvPr>
          <p:cNvGrpSpPr/>
          <p:nvPr/>
        </p:nvGrpSpPr>
        <p:grpSpPr>
          <a:xfrm>
            <a:off x="10490833" y="1868455"/>
            <a:ext cx="465000" cy="392400"/>
            <a:chOff x="444367" y="3815225"/>
            <a:chExt cx="465000" cy="392400"/>
          </a:xfrm>
        </p:grpSpPr>
        <p:sp>
          <p:nvSpPr>
            <p:cNvPr id="167" name="Google Shape;2355;p57">
              <a:extLst>
                <a:ext uri="{FF2B5EF4-FFF2-40B4-BE49-F238E27FC236}">
                  <a16:creationId xmlns:a16="http://schemas.microsoft.com/office/drawing/2014/main" id="{A61175CE-8A14-C74D-8546-CDE2F85DA9FD}"/>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358;p57">
              <a:extLst>
                <a:ext uri="{FF2B5EF4-FFF2-40B4-BE49-F238E27FC236}">
                  <a16:creationId xmlns:a16="http://schemas.microsoft.com/office/drawing/2014/main" id="{D37E73CC-58C7-D041-80A6-9017EC998ACA}"/>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3</a:t>
              </a:r>
              <a:endParaRPr dirty="0">
                <a:solidFill>
                  <a:schemeClr val="lt1"/>
                </a:solidFill>
                <a:latin typeface="Hepta Slab"/>
                <a:ea typeface="Hepta Slab"/>
                <a:cs typeface="Hepta Slab"/>
                <a:sym typeface="Hepta Slab"/>
              </a:endParaRPr>
            </a:p>
          </p:txBody>
        </p:sp>
      </p:grpSp>
      <p:grpSp>
        <p:nvGrpSpPr>
          <p:cNvPr id="169" name="Grupo 168">
            <a:extLst>
              <a:ext uri="{FF2B5EF4-FFF2-40B4-BE49-F238E27FC236}">
                <a16:creationId xmlns:a16="http://schemas.microsoft.com/office/drawing/2014/main" id="{39413F84-C370-C440-91E5-6245CD2BA0BA}"/>
              </a:ext>
            </a:extLst>
          </p:cNvPr>
          <p:cNvGrpSpPr/>
          <p:nvPr/>
        </p:nvGrpSpPr>
        <p:grpSpPr>
          <a:xfrm>
            <a:off x="6059212" y="949473"/>
            <a:ext cx="465000" cy="392400"/>
            <a:chOff x="444367" y="3815225"/>
            <a:chExt cx="465000" cy="392400"/>
          </a:xfrm>
        </p:grpSpPr>
        <p:sp>
          <p:nvSpPr>
            <p:cNvPr id="170" name="Google Shape;2355;p57">
              <a:extLst>
                <a:ext uri="{FF2B5EF4-FFF2-40B4-BE49-F238E27FC236}">
                  <a16:creationId xmlns:a16="http://schemas.microsoft.com/office/drawing/2014/main" id="{A2F3CCC7-3DD7-5445-97BC-E36A3054D16C}"/>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358;p57">
              <a:extLst>
                <a:ext uri="{FF2B5EF4-FFF2-40B4-BE49-F238E27FC236}">
                  <a16:creationId xmlns:a16="http://schemas.microsoft.com/office/drawing/2014/main" id="{D6CEA400-23FF-8C44-B579-FDDDE3A1C4BF}"/>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4</a:t>
              </a:r>
              <a:endParaRPr dirty="0">
                <a:solidFill>
                  <a:schemeClr val="lt1"/>
                </a:solidFill>
                <a:latin typeface="Hepta Slab"/>
                <a:ea typeface="Hepta Slab"/>
                <a:cs typeface="Hepta Slab"/>
                <a:sym typeface="Hepta Slab"/>
              </a:endParaRPr>
            </a:p>
          </p:txBody>
        </p:sp>
      </p:grpSp>
      <p:grpSp>
        <p:nvGrpSpPr>
          <p:cNvPr id="172" name="Google Shape;531;p25">
            <a:extLst>
              <a:ext uri="{FF2B5EF4-FFF2-40B4-BE49-F238E27FC236}">
                <a16:creationId xmlns:a16="http://schemas.microsoft.com/office/drawing/2014/main" id="{55EACD3D-238D-C740-AC28-D72E5BB5C22C}"/>
              </a:ext>
            </a:extLst>
          </p:cNvPr>
          <p:cNvGrpSpPr/>
          <p:nvPr/>
        </p:nvGrpSpPr>
        <p:grpSpPr>
          <a:xfrm>
            <a:off x="4495602" y="6103"/>
            <a:ext cx="474065" cy="511964"/>
            <a:chOff x="4393950" y="1610600"/>
            <a:chExt cx="343675" cy="371150"/>
          </a:xfrm>
        </p:grpSpPr>
        <p:sp>
          <p:nvSpPr>
            <p:cNvPr id="173" name="Google Shape;532;p25">
              <a:extLst>
                <a:ext uri="{FF2B5EF4-FFF2-40B4-BE49-F238E27FC236}">
                  <a16:creationId xmlns:a16="http://schemas.microsoft.com/office/drawing/2014/main" id="{FF33D2AD-2F24-4F49-A6F3-4E9E1714DB4B}"/>
                </a:ext>
              </a:extLst>
            </p:cNvPr>
            <p:cNvSpPr/>
            <p:nvPr/>
          </p:nvSpPr>
          <p:spPr>
            <a:xfrm>
              <a:off x="4535075" y="1945425"/>
              <a:ext cx="61650" cy="36325"/>
            </a:xfrm>
            <a:custGeom>
              <a:avLst/>
              <a:gdLst/>
              <a:ahLst/>
              <a:cxnLst/>
              <a:rect l="l" t="t" r="r" b="b"/>
              <a:pathLst>
                <a:path w="2466" h="1453" extrusionOk="0">
                  <a:moveTo>
                    <a:pt x="0" y="1"/>
                  </a:moveTo>
                  <a:lnTo>
                    <a:pt x="0" y="216"/>
                  </a:lnTo>
                  <a:cubicBezTo>
                    <a:pt x="0" y="894"/>
                    <a:pt x="550" y="1453"/>
                    <a:pt x="1237" y="1453"/>
                  </a:cubicBezTo>
                  <a:cubicBezTo>
                    <a:pt x="1916" y="1453"/>
                    <a:pt x="2466" y="903"/>
                    <a:pt x="2466" y="216"/>
                  </a:cubicBezTo>
                  <a:lnTo>
                    <a:pt x="2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533;p25">
              <a:extLst>
                <a:ext uri="{FF2B5EF4-FFF2-40B4-BE49-F238E27FC236}">
                  <a16:creationId xmlns:a16="http://schemas.microsoft.com/office/drawing/2014/main" id="{54B16FE1-38CA-E640-80E5-A6F53CBFA91F}"/>
                </a:ext>
              </a:extLst>
            </p:cNvPr>
            <p:cNvSpPr/>
            <p:nvPr/>
          </p:nvSpPr>
          <p:spPr>
            <a:xfrm>
              <a:off x="4507150" y="1872400"/>
              <a:ext cx="117300" cy="91325"/>
            </a:xfrm>
            <a:custGeom>
              <a:avLst/>
              <a:gdLst/>
              <a:ahLst/>
              <a:cxnLst/>
              <a:rect l="l" t="t" r="r" b="b"/>
              <a:pathLst>
                <a:path w="4692" h="3653" extrusionOk="0">
                  <a:moveTo>
                    <a:pt x="0" y="1"/>
                  </a:moveTo>
                  <a:lnTo>
                    <a:pt x="0" y="2260"/>
                  </a:lnTo>
                  <a:cubicBezTo>
                    <a:pt x="0" y="3025"/>
                    <a:pt x="1048" y="3652"/>
                    <a:pt x="2346" y="3652"/>
                  </a:cubicBezTo>
                  <a:cubicBezTo>
                    <a:pt x="3643" y="3652"/>
                    <a:pt x="4691" y="3025"/>
                    <a:pt x="4691" y="2260"/>
                  </a:cubicBezTo>
                  <a:lnTo>
                    <a:pt x="4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534;p25">
              <a:extLst>
                <a:ext uri="{FF2B5EF4-FFF2-40B4-BE49-F238E27FC236}">
                  <a16:creationId xmlns:a16="http://schemas.microsoft.com/office/drawing/2014/main" id="{D3449AC2-C781-E947-89D7-7EA6DAD7B8B3}"/>
                </a:ext>
              </a:extLst>
            </p:cNvPr>
            <p:cNvSpPr/>
            <p:nvPr/>
          </p:nvSpPr>
          <p:spPr>
            <a:xfrm>
              <a:off x="4507150" y="1910000"/>
              <a:ext cx="117500" cy="53500"/>
            </a:xfrm>
            <a:custGeom>
              <a:avLst/>
              <a:gdLst/>
              <a:ahLst/>
              <a:cxnLst/>
              <a:rect l="l" t="t" r="r" b="b"/>
              <a:pathLst>
                <a:path w="4700" h="2140" extrusionOk="0">
                  <a:moveTo>
                    <a:pt x="0" y="0"/>
                  </a:moveTo>
                  <a:lnTo>
                    <a:pt x="0" y="756"/>
                  </a:lnTo>
                  <a:cubicBezTo>
                    <a:pt x="0" y="1521"/>
                    <a:pt x="1057" y="2140"/>
                    <a:pt x="2354" y="2140"/>
                  </a:cubicBezTo>
                  <a:cubicBezTo>
                    <a:pt x="3643" y="2140"/>
                    <a:pt x="4700" y="1521"/>
                    <a:pt x="4700" y="756"/>
                  </a:cubicBezTo>
                  <a:lnTo>
                    <a:pt x="4700" y="0"/>
                  </a:lnTo>
                  <a:cubicBezTo>
                    <a:pt x="4700" y="774"/>
                    <a:pt x="3643" y="1392"/>
                    <a:pt x="2354" y="1392"/>
                  </a:cubicBezTo>
                  <a:cubicBezTo>
                    <a:pt x="1048" y="1392"/>
                    <a:pt x="0" y="77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535;p25">
              <a:extLst>
                <a:ext uri="{FF2B5EF4-FFF2-40B4-BE49-F238E27FC236}">
                  <a16:creationId xmlns:a16="http://schemas.microsoft.com/office/drawing/2014/main" id="{06A4AED5-89B1-CD41-B0F1-7B527B76F4ED}"/>
                </a:ext>
              </a:extLst>
            </p:cNvPr>
            <p:cNvSpPr/>
            <p:nvPr/>
          </p:nvSpPr>
          <p:spPr>
            <a:xfrm>
              <a:off x="4507150" y="1872400"/>
              <a:ext cx="117500" cy="53525"/>
            </a:xfrm>
            <a:custGeom>
              <a:avLst/>
              <a:gdLst/>
              <a:ahLst/>
              <a:cxnLst/>
              <a:rect l="l" t="t" r="r" b="b"/>
              <a:pathLst>
                <a:path w="4700" h="2141" extrusionOk="0">
                  <a:moveTo>
                    <a:pt x="0" y="1"/>
                  </a:moveTo>
                  <a:lnTo>
                    <a:pt x="0" y="748"/>
                  </a:lnTo>
                  <a:cubicBezTo>
                    <a:pt x="0" y="1522"/>
                    <a:pt x="1057" y="2140"/>
                    <a:pt x="2354" y="2140"/>
                  </a:cubicBezTo>
                  <a:cubicBezTo>
                    <a:pt x="3643" y="2140"/>
                    <a:pt x="4700" y="1522"/>
                    <a:pt x="4700" y="748"/>
                  </a:cubicBezTo>
                  <a:lnTo>
                    <a:pt x="4700" y="1"/>
                  </a:lnTo>
                  <a:cubicBezTo>
                    <a:pt x="4700" y="766"/>
                    <a:pt x="3643" y="1384"/>
                    <a:pt x="2354" y="1384"/>
                  </a:cubicBezTo>
                  <a:cubicBezTo>
                    <a:pt x="1048" y="1384"/>
                    <a:pt x="0" y="76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536;p25">
              <a:extLst>
                <a:ext uri="{FF2B5EF4-FFF2-40B4-BE49-F238E27FC236}">
                  <a16:creationId xmlns:a16="http://schemas.microsoft.com/office/drawing/2014/main" id="{3934198C-0324-4C42-9F2F-BDA1E13FB238}"/>
                </a:ext>
              </a:extLst>
            </p:cNvPr>
            <p:cNvSpPr/>
            <p:nvPr/>
          </p:nvSpPr>
          <p:spPr>
            <a:xfrm>
              <a:off x="4461825" y="1674900"/>
              <a:ext cx="227475" cy="232125"/>
            </a:xfrm>
            <a:custGeom>
              <a:avLst/>
              <a:gdLst/>
              <a:ahLst/>
              <a:cxnLst/>
              <a:rect l="l" t="t" r="r" b="b"/>
              <a:pathLst>
                <a:path w="9099" h="9285" extrusionOk="0">
                  <a:moveTo>
                    <a:pt x="4166" y="1"/>
                  </a:moveTo>
                  <a:cubicBezTo>
                    <a:pt x="1987" y="1"/>
                    <a:pt x="1" y="1749"/>
                    <a:pt x="1" y="4164"/>
                  </a:cubicBezTo>
                  <a:cubicBezTo>
                    <a:pt x="1" y="5538"/>
                    <a:pt x="679" y="6827"/>
                    <a:pt x="1813" y="7600"/>
                  </a:cubicBezTo>
                  <a:lnTo>
                    <a:pt x="1813" y="7901"/>
                  </a:lnTo>
                  <a:cubicBezTo>
                    <a:pt x="1813" y="8666"/>
                    <a:pt x="2870" y="9284"/>
                    <a:pt x="4159" y="9284"/>
                  </a:cubicBezTo>
                  <a:cubicBezTo>
                    <a:pt x="5456" y="9284"/>
                    <a:pt x="6513" y="8666"/>
                    <a:pt x="6513" y="7901"/>
                  </a:cubicBezTo>
                  <a:lnTo>
                    <a:pt x="6513" y="7600"/>
                  </a:lnTo>
                  <a:cubicBezTo>
                    <a:pt x="9099" y="5830"/>
                    <a:pt x="8875" y="1947"/>
                    <a:pt x="6100" y="487"/>
                  </a:cubicBezTo>
                  <a:cubicBezTo>
                    <a:pt x="5470" y="153"/>
                    <a:pt x="4809" y="1"/>
                    <a:pt x="4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537;p25">
              <a:extLst>
                <a:ext uri="{FF2B5EF4-FFF2-40B4-BE49-F238E27FC236}">
                  <a16:creationId xmlns:a16="http://schemas.microsoft.com/office/drawing/2014/main" id="{DBCB2BAE-17B0-EB46-A3B0-3909996620D4}"/>
                </a:ext>
              </a:extLst>
            </p:cNvPr>
            <p:cNvSpPr/>
            <p:nvPr/>
          </p:nvSpPr>
          <p:spPr>
            <a:xfrm>
              <a:off x="4507150" y="1837625"/>
              <a:ext cx="117300" cy="69400"/>
            </a:xfrm>
            <a:custGeom>
              <a:avLst/>
              <a:gdLst/>
              <a:ahLst/>
              <a:cxnLst/>
              <a:rect l="l" t="t" r="r" b="b"/>
              <a:pathLst>
                <a:path w="4692" h="2776" extrusionOk="0">
                  <a:moveTo>
                    <a:pt x="2346" y="0"/>
                  </a:moveTo>
                  <a:cubicBezTo>
                    <a:pt x="1048" y="0"/>
                    <a:pt x="0" y="627"/>
                    <a:pt x="0" y="1392"/>
                  </a:cubicBezTo>
                  <a:cubicBezTo>
                    <a:pt x="0" y="2157"/>
                    <a:pt x="1048" y="2775"/>
                    <a:pt x="2346" y="2775"/>
                  </a:cubicBezTo>
                  <a:cubicBezTo>
                    <a:pt x="3643" y="2775"/>
                    <a:pt x="4691" y="2157"/>
                    <a:pt x="4691" y="1392"/>
                  </a:cubicBezTo>
                  <a:cubicBezTo>
                    <a:pt x="4691" y="627"/>
                    <a:pt x="3643" y="0"/>
                    <a:pt x="2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538;p25">
              <a:extLst>
                <a:ext uri="{FF2B5EF4-FFF2-40B4-BE49-F238E27FC236}">
                  <a16:creationId xmlns:a16="http://schemas.microsoft.com/office/drawing/2014/main" id="{33C69190-75F4-1749-B22F-8E4F32AB77B6}"/>
                </a:ext>
              </a:extLst>
            </p:cNvPr>
            <p:cNvSpPr/>
            <p:nvPr/>
          </p:nvSpPr>
          <p:spPr>
            <a:xfrm>
              <a:off x="4522175" y="1715025"/>
              <a:ext cx="87025" cy="162150"/>
            </a:xfrm>
            <a:custGeom>
              <a:avLst/>
              <a:gdLst/>
              <a:ahLst/>
              <a:cxnLst/>
              <a:rect l="l" t="t" r="r" b="b"/>
              <a:pathLst>
                <a:path w="3481" h="6486" extrusionOk="0">
                  <a:moveTo>
                    <a:pt x="1542" y="1"/>
                  </a:moveTo>
                  <a:cubicBezTo>
                    <a:pt x="1511" y="1"/>
                    <a:pt x="1479" y="12"/>
                    <a:pt x="1453" y="33"/>
                  </a:cubicBezTo>
                  <a:cubicBezTo>
                    <a:pt x="1315" y="127"/>
                    <a:pt x="1229" y="291"/>
                    <a:pt x="1229" y="462"/>
                  </a:cubicBezTo>
                  <a:lnTo>
                    <a:pt x="1229" y="608"/>
                  </a:lnTo>
                  <a:cubicBezTo>
                    <a:pt x="576" y="1055"/>
                    <a:pt x="130" y="1828"/>
                    <a:pt x="130" y="2567"/>
                  </a:cubicBezTo>
                  <a:cubicBezTo>
                    <a:pt x="130" y="2971"/>
                    <a:pt x="224" y="3212"/>
                    <a:pt x="413" y="3332"/>
                  </a:cubicBezTo>
                  <a:cubicBezTo>
                    <a:pt x="413" y="3332"/>
                    <a:pt x="1100" y="3761"/>
                    <a:pt x="1246" y="3796"/>
                  </a:cubicBezTo>
                  <a:lnTo>
                    <a:pt x="1246" y="4741"/>
                  </a:lnTo>
                  <a:cubicBezTo>
                    <a:pt x="1133" y="4780"/>
                    <a:pt x="1015" y="4799"/>
                    <a:pt x="896" y="4799"/>
                  </a:cubicBezTo>
                  <a:cubicBezTo>
                    <a:pt x="753" y="4799"/>
                    <a:pt x="609" y="4771"/>
                    <a:pt x="473" y="4715"/>
                  </a:cubicBezTo>
                  <a:cubicBezTo>
                    <a:pt x="453" y="4709"/>
                    <a:pt x="433" y="4707"/>
                    <a:pt x="413" y="4707"/>
                  </a:cubicBezTo>
                  <a:cubicBezTo>
                    <a:pt x="374" y="4707"/>
                    <a:pt x="336" y="4718"/>
                    <a:pt x="301" y="4741"/>
                  </a:cubicBezTo>
                  <a:cubicBezTo>
                    <a:pt x="121" y="4861"/>
                    <a:pt x="9" y="5067"/>
                    <a:pt x="9" y="5291"/>
                  </a:cubicBezTo>
                  <a:cubicBezTo>
                    <a:pt x="1" y="5368"/>
                    <a:pt x="26" y="5445"/>
                    <a:pt x="87" y="5506"/>
                  </a:cubicBezTo>
                  <a:cubicBezTo>
                    <a:pt x="87" y="5506"/>
                    <a:pt x="765" y="5926"/>
                    <a:pt x="834" y="5935"/>
                  </a:cubicBezTo>
                  <a:cubicBezTo>
                    <a:pt x="972" y="5978"/>
                    <a:pt x="1109" y="6004"/>
                    <a:pt x="1246" y="6004"/>
                  </a:cubicBezTo>
                  <a:cubicBezTo>
                    <a:pt x="1255" y="6038"/>
                    <a:pt x="1281" y="6064"/>
                    <a:pt x="1315" y="6081"/>
                  </a:cubicBezTo>
                  <a:lnTo>
                    <a:pt x="1994" y="6476"/>
                  </a:lnTo>
                  <a:cubicBezTo>
                    <a:pt x="2012" y="6482"/>
                    <a:pt x="2030" y="6485"/>
                    <a:pt x="2048" y="6485"/>
                  </a:cubicBezTo>
                  <a:cubicBezTo>
                    <a:pt x="2081" y="6485"/>
                    <a:pt x="2112" y="6476"/>
                    <a:pt x="2140" y="6459"/>
                  </a:cubicBezTo>
                  <a:cubicBezTo>
                    <a:pt x="2277" y="6356"/>
                    <a:pt x="2355" y="6193"/>
                    <a:pt x="2363" y="6030"/>
                  </a:cubicBezTo>
                  <a:lnTo>
                    <a:pt x="2363" y="5609"/>
                  </a:lnTo>
                  <a:cubicBezTo>
                    <a:pt x="3025" y="5145"/>
                    <a:pt x="3472" y="4371"/>
                    <a:pt x="3472" y="3607"/>
                  </a:cubicBezTo>
                  <a:cubicBezTo>
                    <a:pt x="3480" y="3246"/>
                    <a:pt x="3394" y="3005"/>
                    <a:pt x="3222" y="2877"/>
                  </a:cubicBezTo>
                  <a:cubicBezTo>
                    <a:pt x="3197" y="2859"/>
                    <a:pt x="2544" y="2481"/>
                    <a:pt x="2544" y="2481"/>
                  </a:cubicBezTo>
                  <a:cubicBezTo>
                    <a:pt x="2484" y="2438"/>
                    <a:pt x="2415" y="2413"/>
                    <a:pt x="2346" y="2395"/>
                  </a:cubicBezTo>
                  <a:lnTo>
                    <a:pt x="2346" y="1493"/>
                  </a:lnTo>
                  <a:cubicBezTo>
                    <a:pt x="2436" y="1472"/>
                    <a:pt x="2527" y="1461"/>
                    <a:pt x="2617" y="1461"/>
                  </a:cubicBezTo>
                  <a:cubicBezTo>
                    <a:pt x="2707" y="1461"/>
                    <a:pt x="2797" y="1472"/>
                    <a:pt x="2887" y="1493"/>
                  </a:cubicBezTo>
                  <a:cubicBezTo>
                    <a:pt x="2900" y="1495"/>
                    <a:pt x="2913" y="1497"/>
                    <a:pt x="2926" y="1497"/>
                  </a:cubicBezTo>
                  <a:cubicBezTo>
                    <a:pt x="2965" y="1497"/>
                    <a:pt x="3003" y="1487"/>
                    <a:pt x="3042" y="1468"/>
                  </a:cubicBezTo>
                  <a:cubicBezTo>
                    <a:pt x="3222" y="1339"/>
                    <a:pt x="3334" y="1132"/>
                    <a:pt x="3334" y="909"/>
                  </a:cubicBezTo>
                  <a:cubicBezTo>
                    <a:pt x="3343" y="832"/>
                    <a:pt x="3317" y="754"/>
                    <a:pt x="3257" y="694"/>
                  </a:cubicBezTo>
                  <a:lnTo>
                    <a:pt x="2561" y="291"/>
                  </a:lnTo>
                  <a:cubicBezTo>
                    <a:pt x="2544" y="282"/>
                    <a:pt x="2518" y="273"/>
                    <a:pt x="2492" y="265"/>
                  </a:cubicBezTo>
                  <a:cubicBezTo>
                    <a:pt x="2405" y="245"/>
                    <a:pt x="2313" y="234"/>
                    <a:pt x="2222" y="234"/>
                  </a:cubicBezTo>
                  <a:cubicBezTo>
                    <a:pt x="2150" y="234"/>
                    <a:pt x="2079" y="241"/>
                    <a:pt x="2011" y="256"/>
                  </a:cubicBezTo>
                  <a:lnTo>
                    <a:pt x="1599" y="16"/>
                  </a:lnTo>
                  <a:cubicBezTo>
                    <a:pt x="1582" y="5"/>
                    <a:pt x="1562" y="1"/>
                    <a:pt x="1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539;p25">
              <a:extLst>
                <a:ext uri="{FF2B5EF4-FFF2-40B4-BE49-F238E27FC236}">
                  <a16:creationId xmlns:a16="http://schemas.microsoft.com/office/drawing/2014/main" id="{3D54AEAA-49DC-114C-B962-7F3119F913A3}"/>
                </a:ext>
              </a:extLst>
            </p:cNvPr>
            <p:cNvSpPr/>
            <p:nvPr/>
          </p:nvSpPr>
          <p:spPr>
            <a:xfrm>
              <a:off x="4539575" y="1724950"/>
              <a:ext cx="69625" cy="152450"/>
            </a:xfrm>
            <a:custGeom>
              <a:avLst/>
              <a:gdLst/>
              <a:ahLst/>
              <a:cxnLst/>
              <a:rect l="l" t="t" r="r" b="b"/>
              <a:pathLst>
                <a:path w="2785" h="6098" extrusionOk="0">
                  <a:moveTo>
                    <a:pt x="1238" y="1294"/>
                  </a:moveTo>
                  <a:lnTo>
                    <a:pt x="1238" y="2522"/>
                  </a:lnTo>
                  <a:cubicBezTo>
                    <a:pt x="1172" y="2533"/>
                    <a:pt x="1113" y="2538"/>
                    <a:pt x="1062" y="2538"/>
                  </a:cubicBezTo>
                  <a:cubicBezTo>
                    <a:pt x="808" y="2538"/>
                    <a:pt x="731" y="2413"/>
                    <a:pt x="731" y="2170"/>
                  </a:cubicBezTo>
                  <a:cubicBezTo>
                    <a:pt x="748" y="1809"/>
                    <a:pt x="937" y="1483"/>
                    <a:pt x="1238" y="1294"/>
                  </a:cubicBezTo>
                  <a:close/>
                  <a:moveTo>
                    <a:pt x="1828" y="3238"/>
                  </a:moveTo>
                  <a:cubicBezTo>
                    <a:pt x="2088" y="3238"/>
                    <a:pt x="2166" y="3364"/>
                    <a:pt x="2166" y="3622"/>
                  </a:cubicBezTo>
                  <a:cubicBezTo>
                    <a:pt x="2166" y="3957"/>
                    <a:pt x="1985" y="4284"/>
                    <a:pt x="1650" y="4524"/>
                  </a:cubicBezTo>
                  <a:lnTo>
                    <a:pt x="1650" y="3253"/>
                  </a:lnTo>
                  <a:cubicBezTo>
                    <a:pt x="1717" y="3243"/>
                    <a:pt x="1776" y="3238"/>
                    <a:pt x="1828" y="3238"/>
                  </a:cubicBezTo>
                  <a:close/>
                  <a:moveTo>
                    <a:pt x="1538" y="1"/>
                  </a:moveTo>
                  <a:cubicBezTo>
                    <a:pt x="1510" y="1"/>
                    <a:pt x="1478" y="10"/>
                    <a:pt x="1444" y="31"/>
                  </a:cubicBezTo>
                  <a:cubicBezTo>
                    <a:pt x="1306" y="125"/>
                    <a:pt x="1221" y="289"/>
                    <a:pt x="1221" y="461"/>
                  </a:cubicBezTo>
                  <a:lnTo>
                    <a:pt x="1221" y="607"/>
                  </a:lnTo>
                  <a:cubicBezTo>
                    <a:pt x="559" y="1053"/>
                    <a:pt x="121" y="1827"/>
                    <a:pt x="121" y="2574"/>
                  </a:cubicBezTo>
                  <a:cubicBezTo>
                    <a:pt x="121" y="3183"/>
                    <a:pt x="330" y="3425"/>
                    <a:pt x="777" y="3425"/>
                  </a:cubicBezTo>
                  <a:cubicBezTo>
                    <a:pt x="909" y="3425"/>
                    <a:pt x="1063" y="3404"/>
                    <a:pt x="1238" y="3364"/>
                  </a:cubicBezTo>
                  <a:lnTo>
                    <a:pt x="1238" y="4739"/>
                  </a:lnTo>
                  <a:cubicBezTo>
                    <a:pt x="1121" y="4783"/>
                    <a:pt x="997" y="4805"/>
                    <a:pt x="874" y="4805"/>
                  </a:cubicBezTo>
                  <a:cubicBezTo>
                    <a:pt x="733" y="4805"/>
                    <a:pt x="593" y="4777"/>
                    <a:pt x="465" y="4722"/>
                  </a:cubicBezTo>
                  <a:cubicBezTo>
                    <a:pt x="441" y="4712"/>
                    <a:pt x="417" y="4707"/>
                    <a:pt x="394" y="4707"/>
                  </a:cubicBezTo>
                  <a:cubicBezTo>
                    <a:pt x="358" y="4707"/>
                    <a:pt x="324" y="4718"/>
                    <a:pt x="293" y="4739"/>
                  </a:cubicBezTo>
                  <a:cubicBezTo>
                    <a:pt x="112" y="4868"/>
                    <a:pt x="1" y="5074"/>
                    <a:pt x="1" y="5289"/>
                  </a:cubicBezTo>
                  <a:cubicBezTo>
                    <a:pt x="1" y="5435"/>
                    <a:pt x="52" y="5521"/>
                    <a:pt x="147" y="5547"/>
                  </a:cubicBezTo>
                  <a:cubicBezTo>
                    <a:pt x="290" y="5592"/>
                    <a:pt x="439" y="5615"/>
                    <a:pt x="587" y="5615"/>
                  </a:cubicBezTo>
                  <a:cubicBezTo>
                    <a:pt x="805" y="5615"/>
                    <a:pt x="1022" y="5566"/>
                    <a:pt x="1221" y="5469"/>
                  </a:cubicBezTo>
                  <a:lnTo>
                    <a:pt x="1221" y="5899"/>
                  </a:lnTo>
                  <a:cubicBezTo>
                    <a:pt x="1221" y="6026"/>
                    <a:pt x="1277" y="6097"/>
                    <a:pt x="1356" y="6097"/>
                  </a:cubicBezTo>
                  <a:cubicBezTo>
                    <a:pt x="1383" y="6097"/>
                    <a:pt x="1413" y="6088"/>
                    <a:pt x="1444" y="6071"/>
                  </a:cubicBezTo>
                  <a:cubicBezTo>
                    <a:pt x="1590" y="5968"/>
                    <a:pt x="1667" y="5804"/>
                    <a:pt x="1676" y="5641"/>
                  </a:cubicBezTo>
                  <a:lnTo>
                    <a:pt x="1676" y="5220"/>
                  </a:lnTo>
                  <a:cubicBezTo>
                    <a:pt x="2337" y="4748"/>
                    <a:pt x="2784" y="3983"/>
                    <a:pt x="2784" y="3218"/>
                  </a:cubicBezTo>
                  <a:cubicBezTo>
                    <a:pt x="2784" y="2639"/>
                    <a:pt x="2583" y="2369"/>
                    <a:pt x="2120" y="2369"/>
                  </a:cubicBezTo>
                  <a:cubicBezTo>
                    <a:pt x="1986" y="2369"/>
                    <a:pt x="1830" y="2392"/>
                    <a:pt x="1650" y="2437"/>
                  </a:cubicBezTo>
                  <a:lnTo>
                    <a:pt x="1650" y="1088"/>
                  </a:lnTo>
                  <a:cubicBezTo>
                    <a:pt x="1740" y="1066"/>
                    <a:pt x="1831" y="1056"/>
                    <a:pt x="1921" y="1056"/>
                  </a:cubicBezTo>
                  <a:cubicBezTo>
                    <a:pt x="2011" y="1056"/>
                    <a:pt x="2101" y="1066"/>
                    <a:pt x="2191" y="1088"/>
                  </a:cubicBezTo>
                  <a:cubicBezTo>
                    <a:pt x="2206" y="1093"/>
                    <a:pt x="2220" y="1095"/>
                    <a:pt x="2235" y="1095"/>
                  </a:cubicBezTo>
                  <a:cubicBezTo>
                    <a:pt x="2272" y="1095"/>
                    <a:pt x="2309" y="1081"/>
                    <a:pt x="2346" y="1062"/>
                  </a:cubicBezTo>
                  <a:cubicBezTo>
                    <a:pt x="2526" y="933"/>
                    <a:pt x="2638" y="727"/>
                    <a:pt x="2638" y="512"/>
                  </a:cubicBezTo>
                  <a:cubicBezTo>
                    <a:pt x="2638" y="340"/>
                    <a:pt x="2561" y="280"/>
                    <a:pt x="2484" y="263"/>
                  </a:cubicBezTo>
                  <a:cubicBezTo>
                    <a:pt x="2389" y="242"/>
                    <a:pt x="2293" y="232"/>
                    <a:pt x="2198" y="232"/>
                  </a:cubicBezTo>
                  <a:cubicBezTo>
                    <a:pt x="2017" y="232"/>
                    <a:pt x="1836" y="270"/>
                    <a:pt x="1667" y="349"/>
                  </a:cubicBezTo>
                  <a:lnTo>
                    <a:pt x="1667" y="194"/>
                  </a:lnTo>
                  <a:cubicBezTo>
                    <a:pt x="1667" y="74"/>
                    <a:pt x="1616" y="1"/>
                    <a:pt x="15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540;p25">
              <a:extLst>
                <a:ext uri="{FF2B5EF4-FFF2-40B4-BE49-F238E27FC236}">
                  <a16:creationId xmlns:a16="http://schemas.microsoft.com/office/drawing/2014/main" id="{96D0681D-220C-8A4C-8360-441B364A8882}"/>
                </a:ext>
              </a:extLst>
            </p:cNvPr>
            <p:cNvSpPr/>
            <p:nvPr/>
          </p:nvSpPr>
          <p:spPr>
            <a:xfrm>
              <a:off x="4556125" y="1610600"/>
              <a:ext cx="19550" cy="46825"/>
            </a:xfrm>
            <a:custGeom>
              <a:avLst/>
              <a:gdLst/>
              <a:ahLst/>
              <a:cxnLst/>
              <a:rect l="l" t="t" r="r" b="b"/>
              <a:pathLst>
                <a:path w="782" h="1873" extrusionOk="0">
                  <a:moveTo>
                    <a:pt x="391" y="0"/>
                  </a:moveTo>
                  <a:cubicBezTo>
                    <a:pt x="196" y="0"/>
                    <a:pt x="0" y="129"/>
                    <a:pt x="0" y="387"/>
                  </a:cubicBezTo>
                  <a:lnTo>
                    <a:pt x="0" y="1486"/>
                  </a:lnTo>
                  <a:cubicBezTo>
                    <a:pt x="0" y="1701"/>
                    <a:pt x="181" y="1873"/>
                    <a:pt x="395" y="1873"/>
                  </a:cubicBezTo>
                  <a:cubicBezTo>
                    <a:pt x="602" y="1873"/>
                    <a:pt x="782" y="1701"/>
                    <a:pt x="782" y="1486"/>
                  </a:cubicBezTo>
                  <a:lnTo>
                    <a:pt x="782" y="387"/>
                  </a:lnTo>
                  <a:cubicBezTo>
                    <a:pt x="782" y="129"/>
                    <a:pt x="587"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41;p25">
              <a:extLst>
                <a:ext uri="{FF2B5EF4-FFF2-40B4-BE49-F238E27FC236}">
                  <a16:creationId xmlns:a16="http://schemas.microsoft.com/office/drawing/2014/main" id="{6956181B-7087-D442-A3E3-3FF597AE61AC}"/>
                </a:ext>
              </a:extLst>
            </p:cNvPr>
            <p:cNvSpPr/>
            <p:nvPr/>
          </p:nvSpPr>
          <p:spPr>
            <a:xfrm>
              <a:off x="4439650" y="1656925"/>
              <a:ext cx="43900" cy="39075"/>
            </a:xfrm>
            <a:custGeom>
              <a:avLst/>
              <a:gdLst/>
              <a:ahLst/>
              <a:cxnLst/>
              <a:rect l="l" t="t" r="r" b="b"/>
              <a:pathLst>
                <a:path w="1756" h="1563" extrusionOk="0">
                  <a:moveTo>
                    <a:pt x="558" y="1"/>
                  </a:moveTo>
                  <a:cubicBezTo>
                    <a:pt x="259" y="1"/>
                    <a:pt x="1" y="390"/>
                    <a:pt x="278" y="673"/>
                  </a:cubicBezTo>
                  <a:lnTo>
                    <a:pt x="1059" y="1446"/>
                  </a:lnTo>
                  <a:cubicBezTo>
                    <a:pt x="1132" y="1523"/>
                    <a:pt x="1231" y="1562"/>
                    <a:pt x="1330" y="1562"/>
                  </a:cubicBezTo>
                  <a:cubicBezTo>
                    <a:pt x="1429" y="1562"/>
                    <a:pt x="1528" y="1523"/>
                    <a:pt x="1601" y="1446"/>
                  </a:cubicBezTo>
                  <a:cubicBezTo>
                    <a:pt x="1755" y="1300"/>
                    <a:pt x="1755" y="1051"/>
                    <a:pt x="1609" y="896"/>
                  </a:cubicBezTo>
                  <a:lnTo>
                    <a:pt x="827" y="123"/>
                  </a:lnTo>
                  <a:cubicBezTo>
                    <a:pt x="743" y="37"/>
                    <a:pt x="649"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42;p25">
              <a:extLst>
                <a:ext uri="{FF2B5EF4-FFF2-40B4-BE49-F238E27FC236}">
                  <a16:creationId xmlns:a16="http://schemas.microsoft.com/office/drawing/2014/main" id="{AC9978F9-B184-BB42-A828-1F5A995B23F5}"/>
                </a:ext>
              </a:extLst>
            </p:cNvPr>
            <p:cNvSpPr/>
            <p:nvPr/>
          </p:nvSpPr>
          <p:spPr>
            <a:xfrm>
              <a:off x="4393950" y="1769525"/>
              <a:ext cx="50075" cy="19350"/>
            </a:xfrm>
            <a:custGeom>
              <a:avLst/>
              <a:gdLst/>
              <a:ahLst/>
              <a:cxnLst/>
              <a:rect l="l" t="t" r="r" b="b"/>
              <a:pathLst>
                <a:path w="2003" h="774" extrusionOk="0">
                  <a:moveTo>
                    <a:pt x="516" y="1"/>
                  </a:moveTo>
                  <a:cubicBezTo>
                    <a:pt x="1" y="1"/>
                    <a:pt x="1" y="774"/>
                    <a:pt x="516" y="774"/>
                  </a:cubicBezTo>
                  <a:lnTo>
                    <a:pt x="1616" y="774"/>
                  </a:lnTo>
                  <a:cubicBezTo>
                    <a:pt x="1831" y="774"/>
                    <a:pt x="2002" y="602"/>
                    <a:pt x="2002" y="387"/>
                  </a:cubicBezTo>
                  <a:cubicBezTo>
                    <a:pt x="2002" y="172"/>
                    <a:pt x="1831" y="1"/>
                    <a:pt x="1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43;p25">
              <a:extLst>
                <a:ext uri="{FF2B5EF4-FFF2-40B4-BE49-F238E27FC236}">
                  <a16:creationId xmlns:a16="http://schemas.microsoft.com/office/drawing/2014/main" id="{07233584-5037-D747-96BC-024462D49996}"/>
                </a:ext>
              </a:extLst>
            </p:cNvPr>
            <p:cNvSpPr/>
            <p:nvPr/>
          </p:nvSpPr>
          <p:spPr>
            <a:xfrm>
              <a:off x="4439675" y="1862500"/>
              <a:ext cx="43875" cy="38975"/>
            </a:xfrm>
            <a:custGeom>
              <a:avLst/>
              <a:gdLst/>
              <a:ahLst/>
              <a:cxnLst/>
              <a:rect l="l" t="t" r="r" b="b"/>
              <a:pathLst>
                <a:path w="1755" h="1559" extrusionOk="0">
                  <a:moveTo>
                    <a:pt x="1333" y="1"/>
                  </a:moveTo>
                  <a:cubicBezTo>
                    <a:pt x="1233" y="1"/>
                    <a:pt x="1132" y="39"/>
                    <a:pt x="1058" y="113"/>
                  </a:cubicBezTo>
                  <a:lnTo>
                    <a:pt x="277" y="895"/>
                  </a:lnTo>
                  <a:cubicBezTo>
                    <a:pt x="0" y="1172"/>
                    <a:pt x="253" y="1559"/>
                    <a:pt x="553" y="1559"/>
                  </a:cubicBezTo>
                  <a:cubicBezTo>
                    <a:pt x="644" y="1559"/>
                    <a:pt x="740" y="1523"/>
                    <a:pt x="826" y="1436"/>
                  </a:cubicBezTo>
                  <a:lnTo>
                    <a:pt x="1600" y="663"/>
                  </a:lnTo>
                  <a:cubicBezTo>
                    <a:pt x="1754" y="509"/>
                    <a:pt x="1754" y="268"/>
                    <a:pt x="1600" y="113"/>
                  </a:cubicBezTo>
                  <a:cubicBezTo>
                    <a:pt x="1528" y="37"/>
                    <a:pt x="1431" y="1"/>
                    <a:pt x="1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44;p25">
              <a:extLst>
                <a:ext uri="{FF2B5EF4-FFF2-40B4-BE49-F238E27FC236}">
                  <a16:creationId xmlns:a16="http://schemas.microsoft.com/office/drawing/2014/main" id="{5DFB231F-0D49-8841-B581-0B2152E4A181}"/>
                </a:ext>
              </a:extLst>
            </p:cNvPr>
            <p:cNvSpPr/>
            <p:nvPr/>
          </p:nvSpPr>
          <p:spPr>
            <a:xfrm>
              <a:off x="4648250" y="1862425"/>
              <a:ext cx="43900" cy="39050"/>
            </a:xfrm>
            <a:custGeom>
              <a:avLst/>
              <a:gdLst/>
              <a:ahLst/>
              <a:cxnLst/>
              <a:rect l="l" t="t" r="r" b="b"/>
              <a:pathLst>
                <a:path w="1756" h="1562" extrusionOk="0">
                  <a:moveTo>
                    <a:pt x="425" y="0"/>
                  </a:moveTo>
                  <a:cubicBezTo>
                    <a:pt x="325" y="0"/>
                    <a:pt x="224" y="39"/>
                    <a:pt x="147" y="116"/>
                  </a:cubicBezTo>
                  <a:cubicBezTo>
                    <a:pt x="1" y="271"/>
                    <a:pt x="1" y="512"/>
                    <a:pt x="155" y="666"/>
                  </a:cubicBezTo>
                  <a:lnTo>
                    <a:pt x="929" y="1439"/>
                  </a:lnTo>
                  <a:cubicBezTo>
                    <a:pt x="1013" y="1526"/>
                    <a:pt x="1108" y="1562"/>
                    <a:pt x="1198" y="1562"/>
                  </a:cubicBezTo>
                  <a:cubicBezTo>
                    <a:pt x="1497" y="1562"/>
                    <a:pt x="1755" y="1173"/>
                    <a:pt x="1479" y="890"/>
                  </a:cubicBezTo>
                  <a:lnTo>
                    <a:pt x="697" y="116"/>
                  </a:lnTo>
                  <a:cubicBezTo>
                    <a:pt x="624" y="39"/>
                    <a:pt x="525" y="0"/>
                    <a:pt x="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45;p25">
              <a:extLst>
                <a:ext uri="{FF2B5EF4-FFF2-40B4-BE49-F238E27FC236}">
                  <a16:creationId xmlns:a16="http://schemas.microsoft.com/office/drawing/2014/main" id="{0E554EF2-6288-E149-B109-49AABB5D1F26}"/>
                </a:ext>
              </a:extLst>
            </p:cNvPr>
            <p:cNvSpPr/>
            <p:nvPr/>
          </p:nvSpPr>
          <p:spPr>
            <a:xfrm>
              <a:off x="4687575" y="1769525"/>
              <a:ext cx="50050" cy="19350"/>
            </a:xfrm>
            <a:custGeom>
              <a:avLst/>
              <a:gdLst/>
              <a:ahLst/>
              <a:cxnLst/>
              <a:rect l="l" t="t" r="r" b="b"/>
              <a:pathLst>
                <a:path w="2002" h="774" extrusionOk="0">
                  <a:moveTo>
                    <a:pt x="387" y="1"/>
                  </a:moveTo>
                  <a:cubicBezTo>
                    <a:pt x="180" y="1"/>
                    <a:pt x="0" y="172"/>
                    <a:pt x="0" y="387"/>
                  </a:cubicBezTo>
                  <a:cubicBezTo>
                    <a:pt x="0" y="602"/>
                    <a:pt x="180" y="774"/>
                    <a:pt x="395" y="774"/>
                  </a:cubicBezTo>
                  <a:lnTo>
                    <a:pt x="1486" y="774"/>
                  </a:lnTo>
                  <a:cubicBezTo>
                    <a:pt x="2002" y="774"/>
                    <a:pt x="2002" y="1"/>
                    <a:pt x="14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46;p25">
              <a:extLst>
                <a:ext uri="{FF2B5EF4-FFF2-40B4-BE49-F238E27FC236}">
                  <a16:creationId xmlns:a16="http://schemas.microsoft.com/office/drawing/2014/main" id="{D98575AA-5B65-CC40-ABE5-21D61B92DFEB}"/>
                </a:ext>
              </a:extLst>
            </p:cNvPr>
            <p:cNvSpPr/>
            <p:nvPr/>
          </p:nvSpPr>
          <p:spPr>
            <a:xfrm>
              <a:off x="4648250" y="1656925"/>
              <a:ext cx="43850" cy="39075"/>
            </a:xfrm>
            <a:custGeom>
              <a:avLst/>
              <a:gdLst/>
              <a:ahLst/>
              <a:cxnLst/>
              <a:rect l="l" t="t" r="r" b="b"/>
              <a:pathLst>
                <a:path w="1754" h="1563" extrusionOk="0">
                  <a:moveTo>
                    <a:pt x="1198" y="1"/>
                  </a:moveTo>
                  <a:cubicBezTo>
                    <a:pt x="1108" y="1"/>
                    <a:pt x="1013" y="37"/>
                    <a:pt x="929" y="123"/>
                  </a:cubicBezTo>
                  <a:lnTo>
                    <a:pt x="147" y="896"/>
                  </a:lnTo>
                  <a:cubicBezTo>
                    <a:pt x="1" y="1051"/>
                    <a:pt x="1" y="1291"/>
                    <a:pt x="147" y="1446"/>
                  </a:cubicBezTo>
                  <a:cubicBezTo>
                    <a:pt x="224" y="1523"/>
                    <a:pt x="323" y="1562"/>
                    <a:pt x="422" y="1562"/>
                  </a:cubicBezTo>
                  <a:cubicBezTo>
                    <a:pt x="521" y="1562"/>
                    <a:pt x="619" y="1523"/>
                    <a:pt x="697" y="1446"/>
                  </a:cubicBezTo>
                  <a:lnTo>
                    <a:pt x="1470" y="673"/>
                  </a:lnTo>
                  <a:cubicBezTo>
                    <a:pt x="1753" y="390"/>
                    <a:pt x="1496" y="1"/>
                    <a:pt x="1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 name="Picture 2" descr="Grupo GAES - Sistemas Mecánicos - Donostia-San Sebastián, Spain ...">
            <a:extLst>
              <a:ext uri="{FF2B5EF4-FFF2-40B4-BE49-F238E27FC236}">
                <a16:creationId xmlns:a16="http://schemas.microsoft.com/office/drawing/2014/main" id="{C5F145FE-4203-4757-9367-2B38D4F7F1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19214" y="5808855"/>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614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Crear una oportunidad</a:t>
            </a:r>
            <a:endParaRPr lang="es-ES" dirty="0">
              <a:solidFill>
                <a:schemeClr val="bg1"/>
              </a:solidFill>
            </a:endParaRPr>
          </a:p>
        </p:txBody>
      </p:sp>
      <p:grpSp>
        <p:nvGrpSpPr>
          <p:cNvPr id="3" name="Grupo 2">
            <a:extLst>
              <a:ext uri="{FF2B5EF4-FFF2-40B4-BE49-F238E27FC236}">
                <a16:creationId xmlns:a16="http://schemas.microsoft.com/office/drawing/2014/main" id="{7F21BA5B-4A7C-1444-AB56-DA99170D12AC}"/>
              </a:ext>
            </a:extLst>
          </p:cNvPr>
          <p:cNvGrpSpPr/>
          <p:nvPr/>
        </p:nvGrpSpPr>
        <p:grpSpPr>
          <a:xfrm>
            <a:off x="472716" y="905657"/>
            <a:ext cx="7663729" cy="5198078"/>
            <a:chOff x="2204175" y="1088015"/>
            <a:chExt cx="7663729" cy="5198078"/>
          </a:xfrm>
        </p:grpSpPr>
        <p:pic>
          <p:nvPicPr>
            <p:cNvPr id="21" name="4 Imagen">
              <a:extLst>
                <a:ext uri="{FF2B5EF4-FFF2-40B4-BE49-F238E27FC236}">
                  <a16:creationId xmlns:a16="http://schemas.microsoft.com/office/drawing/2014/main" id="{00000000-0008-0000-0600-000005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8073" b="3807"/>
            <a:stretch/>
          </p:blipFill>
          <p:spPr>
            <a:xfrm>
              <a:off x="2204175" y="1088015"/>
              <a:ext cx="7663729" cy="5198078"/>
            </a:xfrm>
            <a:prstGeom prst="rect">
              <a:avLst/>
            </a:prstGeom>
            <a:ln>
              <a:noFill/>
            </a:ln>
            <a:effectLst>
              <a:outerShdw blurRad="292100" dist="139700" dir="2700000" algn="tl" rotWithShape="0">
                <a:srgbClr val="333333">
                  <a:alpha val="65000"/>
                </a:srgbClr>
              </a:outerShdw>
            </a:effectLst>
          </p:spPr>
        </p:pic>
        <p:sp>
          <p:nvSpPr>
            <p:cNvPr id="22" name="Flecha derecha 21">
              <a:extLst>
                <a:ext uri="{FF2B5EF4-FFF2-40B4-BE49-F238E27FC236}">
                  <a16:creationId xmlns:a16="http://schemas.microsoft.com/office/drawing/2014/main" id="{B049DA98-0A71-7D40-8FA7-D12446618525}"/>
                </a:ext>
              </a:extLst>
            </p:cNvPr>
            <p:cNvSpPr/>
            <p:nvPr/>
          </p:nvSpPr>
          <p:spPr>
            <a:xfrm rot="5400000">
              <a:off x="7312097" y="160574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 name="Rectángulo redondeado 1">
              <a:extLst>
                <a:ext uri="{FF2B5EF4-FFF2-40B4-BE49-F238E27FC236}">
                  <a16:creationId xmlns:a16="http://schemas.microsoft.com/office/drawing/2014/main" id="{13DD5BEB-93CF-A541-ADA5-3831ADD1CE59}"/>
                </a:ext>
              </a:extLst>
            </p:cNvPr>
            <p:cNvSpPr/>
            <p:nvPr/>
          </p:nvSpPr>
          <p:spPr>
            <a:xfrm>
              <a:off x="3037431" y="2084438"/>
              <a:ext cx="6450697" cy="196646"/>
            </a:xfrm>
            <a:prstGeom prst="roundRect">
              <a:avLst/>
            </a:prstGeom>
            <a:no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_tradnl"/>
            </a:p>
          </p:txBody>
        </p:sp>
        <p:sp>
          <p:nvSpPr>
            <p:cNvPr id="24" name="Flecha derecha 23">
              <a:extLst>
                <a:ext uri="{FF2B5EF4-FFF2-40B4-BE49-F238E27FC236}">
                  <a16:creationId xmlns:a16="http://schemas.microsoft.com/office/drawing/2014/main" id="{F672E597-5706-504A-B535-35F2096D0C2E}"/>
                </a:ext>
              </a:extLst>
            </p:cNvPr>
            <p:cNvSpPr/>
            <p:nvPr/>
          </p:nvSpPr>
          <p:spPr>
            <a:xfrm rot="10800000">
              <a:off x="5500656" y="2859829"/>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5" name="Grupo 24">
              <a:extLst>
                <a:ext uri="{FF2B5EF4-FFF2-40B4-BE49-F238E27FC236}">
                  <a16:creationId xmlns:a16="http://schemas.microsoft.com/office/drawing/2014/main" id="{AE439867-CA9F-D74C-88D1-C91D53FFD1FE}"/>
                </a:ext>
              </a:extLst>
            </p:cNvPr>
            <p:cNvGrpSpPr/>
            <p:nvPr/>
          </p:nvGrpSpPr>
          <p:grpSpPr>
            <a:xfrm>
              <a:off x="7732496" y="1447339"/>
              <a:ext cx="465000" cy="392400"/>
              <a:chOff x="444367" y="3815225"/>
              <a:chExt cx="465000" cy="392400"/>
            </a:xfrm>
          </p:grpSpPr>
          <p:sp>
            <p:nvSpPr>
              <p:cNvPr id="26" name="Google Shape;2355;p57">
                <a:extLst>
                  <a:ext uri="{FF2B5EF4-FFF2-40B4-BE49-F238E27FC236}">
                    <a16:creationId xmlns:a16="http://schemas.microsoft.com/office/drawing/2014/main" id="{28CF6001-E9F5-CB4F-A7B7-945D8396BF0C}"/>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58;p57">
                <a:extLst>
                  <a:ext uri="{FF2B5EF4-FFF2-40B4-BE49-F238E27FC236}">
                    <a16:creationId xmlns:a16="http://schemas.microsoft.com/office/drawing/2014/main" id="{F3ABD89C-BEA7-2144-B915-B787242C0FF2}"/>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5</a:t>
                </a:r>
                <a:endParaRPr dirty="0">
                  <a:solidFill>
                    <a:schemeClr val="lt1"/>
                  </a:solidFill>
                  <a:latin typeface="Hepta Slab"/>
                  <a:ea typeface="Hepta Slab"/>
                  <a:cs typeface="Hepta Slab"/>
                  <a:sym typeface="Hepta Slab"/>
                </a:endParaRPr>
              </a:p>
            </p:txBody>
          </p:sp>
        </p:grpSp>
      </p:grpSp>
      <p:sp>
        <p:nvSpPr>
          <p:cNvPr id="40" name="Google Shape;1483;p43">
            <a:extLst>
              <a:ext uri="{FF2B5EF4-FFF2-40B4-BE49-F238E27FC236}">
                <a16:creationId xmlns:a16="http://schemas.microsoft.com/office/drawing/2014/main" id="{A4DD10EF-A83F-464F-A55C-CC4DB20B7E5E}"/>
              </a:ext>
            </a:extLst>
          </p:cNvPr>
          <p:cNvSpPr txBox="1"/>
          <p:nvPr/>
        </p:nvSpPr>
        <p:spPr>
          <a:xfrm>
            <a:off x="8761119" y="3230646"/>
            <a:ext cx="2261100" cy="54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dirty="0">
                <a:solidFill>
                  <a:schemeClr val="lt1"/>
                </a:solidFill>
                <a:latin typeface="Abel"/>
                <a:ea typeface="Abel"/>
                <a:cs typeface="Abel"/>
                <a:sym typeface="Abel"/>
              </a:rPr>
              <a:t>Neptune is the farthest planet from the Sun:</a:t>
            </a:r>
            <a:endParaRPr dirty="0">
              <a:solidFill>
                <a:schemeClr val="lt1"/>
              </a:solidFill>
              <a:latin typeface="Abel"/>
              <a:ea typeface="Abel"/>
              <a:cs typeface="Abel"/>
              <a:sym typeface="Abel"/>
            </a:endParaRPr>
          </a:p>
        </p:txBody>
      </p:sp>
      <p:grpSp>
        <p:nvGrpSpPr>
          <p:cNvPr id="51" name="Google Shape;1333;p43">
            <a:extLst>
              <a:ext uri="{FF2B5EF4-FFF2-40B4-BE49-F238E27FC236}">
                <a16:creationId xmlns:a16="http://schemas.microsoft.com/office/drawing/2014/main" id="{1FB2310D-CEEF-7745-A3CD-AED866896CB3}"/>
              </a:ext>
            </a:extLst>
          </p:cNvPr>
          <p:cNvGrpSpPr/>
          <p:nvPr/>
        </p:nvGrpSpPr>
        <p:grpSpPr>
          <a:xfrm>
            <a:off x="8975115" y="2556699"/>
            <a:ext cx="2678153" cy="3133914"/>
            <a:chOff x="445050" y="393000"/>
            <a:chExt cx="2845500" cy="3870900"/>
          </a:xfrm>
        </p:grpSpPr>
        <p:sp>
          <p:nvSpPr>
            <p:cNvPr id="52" name="Google Shape;1334;p43">
              <a:extLst>
                <a:ext uri="{FF2B5EF4-FFF2-40B4-BE49-F238E27FC236}">
                  <a16:creationId xmlns:a16="http://schemas.microsoft.com/office/drawing/2014/main" id="{14FF73E0-40E8-054B-8E95-F0097BF226A6}"/>
                </a:ext>
              </a:extLst>
            </p:cNvPr>
            <p:cNvSpPr/>
            <p:nvPr/>
          </p:nvSpPr>
          <p:spPr>
            <a:xfrm>
              <a:off x="445350" y="393000"/>
              <a:ext cx="2845200" cy="3870900"/>
            </a:xfrm>
            <a:prstGeom prst="roundRect">
              <a:avLst>
                <a:gd name="adj" fmla="val 9794"/>
              </a:avLst>
            </a:prstGeom>
            <a:noFill/>
            <a:ln>
              <a:noFill/>
            </a:ln>
            <a:effectLst>
              <a:outerShdw blurRad="57150" dist="47625" dir="2940000" algn="bl" rotWithShape="0">
                <a:srgbClr val="963A2A">
                  <a:alpha val="4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3" name="Google Shape;1335;p43">
              <a:extLst>
                <a:ext uri="{FF2B5EF4-FFF2-40B4-BE49-F238E27FC236}">
                  <a16:creationId xmlns:a16="http://schemas.microsoft.com/office/drawing/2014/main" id="{7CF1BC64-597F-A94F-A814-88E64D99C15C}"/>
                </a:ext>
              </a:extLst>
            </p:cNvPr>
            <p:cNvGrpSpPr/>
            <p:nvPr/>
          </p:nvGrpSpPr>
          <p:grpSpPr>
            <a:xfrm>
              <a:off x="445050" y="393000"/>
              <a:ext cx="2845200" cy="392400"/>
              <a:chOff x="-8550475" y="393012"/>
              <a:chExt cx="2845200" cy="392400"/>
            </a:xfrm>
          </p:grpSpPr>
          <p:sp>
            <p:nvSpPr>
              <p:cNvPr id="54" name="Google Shape;1336;p43">
                <a:extLst>
                  <a:ext uri="{FF2B5EF4-FFF2-40B4-BE49-F238E27FC236}">
                    <a16:creationId xmlns:a16="http://schemas.microsoft.com/office/drawing/2014/main" id="{01E6281A-E394-1F49-8860-E02F5CC26E31}"/>
                  </a:ext>
                </a:extLst>
              </p:cNvPr>
              <p:cNvSpPr/>
              <p:nvPr/>
            </p:nvSpPr>
            <p:spPr>
              <a:xfrm>
                <a:off x="-8550475" y="393012"/>
                <a:ext cx="2845200" cy="392400"/>
              </a:xfrm>
              <a:prstGeom prst="round2SameRect">
                <a:avLst>
                  <a:gd name="adj1" fmla="val 38309"/>
                  <a:gd name="adj2" fmla="val 0"/>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37;p43">
                <a:extLst>
                  <a:ext uri="{FF2B5EF4-FFF2-40B4-BE49-F238E27FC236}">
                    <a16:creationId xmlns:a16="http://schemas.microsoft.com/office/drawing/2014/main" id="{EF2C9BB0-918A-F54A-AEE4-A3AD9F2305FA}"/>
                  </a:ext>
                </a:extLst>
              </p:cNvPr>
              <p:cNvSpPr/>
              <p:nvPr/>
            </p:nvSpPr>
            <p:spPr>
              <a:xfrm>
                <a:off x="-8397500" y="531300"/>
                <a:ext cx="119100" cy="119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38;p43">
                <a:extLst>
                  <a:ext uri="{FF2B5EF4-FFF2-40B4-BE49-F238E27FC236}">
                    <a16:creationId xmlns:a16="http://schemas.microsoft.com/office/drawing/2014/main" id="{88A89711-D2D0-5D46-849F-470C7E33E357}"/>
                  </a:ext>
                </a:extLst>
              </p:cNvPr>
              <p:cNvSpPr/>
              <p:nvPr/>
            </p:nvSpPr>
            <p:spPr>
              <a:xfrm>
                <a:off x="-8182900" y="531300"/>
                <a:ext cx="119100" cy="119100"/>
              </a:xfrm>
              <a:prstGeom prst="ellipse">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39;p43">
                <a:extLst>
                  <a:ext uri="{FF2B5EF4-FFF2-40B4-BE49-F238E27FC236}">
                    <a16:creationId xmlns:a16="http://schemas.microsoft.com/office/drawing/2014/main" id="{65AF2C23-2FD9-9140-ADCA-124E2E76FEDA}"/>
                  </a:ext>
                </a:extLst>
              </p:cNvPr>
              <p:cNvSpPr/>
              <p:nvPr/>
            </p:nvSpPr>
            <p:spPr>
              <a:xfrm>
                <a:off x="-7968300" y="531300"/>
                <a:ext cx="119100" cy="119100"/>
              </a:xfrm>
              <a:prstGeom prst="ellipse">
                <a:avLst/>
              </a:pr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 name="Google Shape;1482;p43">
            <a:extLst>
              <a:ext uri="{FF2B5EF4-FFF2-40B4-BE49-F238E27FC236}">
                <a16:creationId xmlns:a16="http://schemas.microsoft.com/office/drawing/2014/main" id="{045A1D2C-1AA4-344E-85F6-7911A8D04558}"/>
              </a:ext>
            </a:extLst>
          </p:cNvPr>
          <p:cNvSpPr txBox="1"/>
          <p:nvPr/>
        </p:nvSpPr>
        <p:spPr>
          <a:xfrm>
            <a:off x="9179324" y="4135398"/>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1.</a:t>
            </a:r>
            <a:endParaRPr dirty="0">
              <a:solidFill>
                <a:schemeClr val="accent1"/>
              </a:solidFill>
              <a:latin typeface="Abel"/>
              <a:ea typeface="Abel"/>
              <a:cs typeface="Abel"/>
              <a:sym typeface="Abel"/>
            </a:endParaRPr>
          </a:p>
        </p:txBody>
      </p:sp>
      <p:sp>
        <p:nvSpPr>
          <p:cNvPr id="62" name="Google Shape;1491;p43">
            <a:extLst>
              <a:ext uri="{FF2B5EF4-FFF2-40B4-BE49-F238E27FC236}">
                <a16:creationId xmlns:a16="http://schemas.microsoft.com/office/drawing/2014/main" id="{A2F8C58A-338C-3849-85EF-D2541818940A}"/>
              </a:ext>
            </a:extLst>
          </p:cNvPr>
          <p:cNvSpPr txBox="1"/>
          <p:nvPr/>
        </p:nvSpPr>
        <p:spPr>
          <a:xfrm>
            <a:off x="9179324" y="4439298"/>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dirty="0">
                <a:solidFill>
                  <a:schemeClr val="accent1"/>
                </a:solidFill>
                <a:latin typeface="Abel"/>
                <a:ea typeface="Abel"/>
                <a:cs typeface="Abel"/>
                <a:sym typeface="Abel"/>
              </a:rPr>
              <a:t>2.</a:t>
            </a:r>
            <a:endParaRPr dirty="0">
              <a:solidFill>
                <a:schemeClr val="accent1"/>
              </a:solidFill>
              <a:latin typeface="Abel"/>
              <a:ea typeface="Abel"/>
              <a:cs typeface="Abel"/>
              <a:sym typeface="Abel"/>
            </a:endParaRPr>
          </a:p>
        </p:txBody>
      </p:sp>
      <p:sp>
        <p:nvSpPr>
          <p:cNvPr id="63" name="Google Shape;1492;p43">
            <a:extLst>
              <a:ext uri="{FF2B5EF4-FFF2-40B4-BE49-F238E27FC236}">
                <a16:creationId xmlns:a16="http://schemas.microsoft.com/office/drawing/2014/main" id="{97B6592D-487C-2145-9CB2-807DCFC6C2EF}"/>
              </a:ext>
            </a:extLst>
          </p:cNvPr>
          <p:cNvSpPr txBox="1"/>
          <p:nvPr/>
        </p:nvSpPr>
        <p:spPr>
          <a:xfrm>
            <a:off x="9179324" y="4743198"/>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a:solidFill>
                  <a:schemeClr val="accent1"/>
                </a:solidFill>
                <a:latin typeface="Abel"/>
                <a:ea typeface="Abel"/>
                <a:cs typeface="Abel"/>
                <a:sym typeface="Abel"/>
              </a:rPr>
              <a:t>3.</a:t>
            </a:r>
            <a:endParaRPr>
              <a:solidFill>
                <a:schemeClr val="accent1"/>
              </a:solidFill>
              <a:latin typeface="Abel"/>
              <a:ea typeface="Abel"/>
              <a:cs typeface="Abel"/>
              <a:sym typeface="Abel"/>
            </a:endParaRPr>
          </a:p>
        </p:txBody>
      </p:sp>
      <p:sp>
        <p:nvSpPr>
          <p:cNvPr id="64" name="Google Shape;1493;p43">
            <a:extLst>
              <a:ext uri="{FF2B5EF4-FFF2-40B4-BE49-F238E27FC236}">
                <a16:creationId xmlns:a16="http://schemas.microsoft.com/office/drawing/2014/main" id="{98851A05-AA4A-3645-889A-B5A1C02CFF49}"/>
              </a:ext>
            </a:extLst>
          </p:cNvPr>
          <p:cNvSpPr txBox="1"/>
          <p:nvPr/>
        </p:nvSpPr>
        <p:spPr>
          <a:xfrm>
            <a:off x="9179324" y="5047098"/>
            <a:ext cx="465000" cy="209100"/>
          </a:xfrm>
          <a:prstGeom prst="rect">
            <a:avLst/>
          </a:prstGeom>
          <a:noFill/>
          <a:ln>
            <a:noFill/>
          </a:ln>
        </p:spPr>
        <p:txBody>
          <a:bodyPr spcFirstLastPara="1" wrap="square" lIns="91425" tIns="0" rIns="91425" bIns="0" anchor="t" anchorCtr="0">
            <a:noAutofit/>
          </a:bodyPr>
          <a:lstStyle/>
          <a:p>
            <a:pPr marL="0" lvl="0" indent="0" algn="l" rtl="0">
              <a:lnSpc>
                <a:spcPct val="115000"/>
              </a:lnSpc>
              <a:spcBef>
                <a:spcPts val="0"/>
              </a:spcBef>
              <a:spcAft>
                <a:spcPts val="1600"/>
              </a:spcAft>
              <a:buNone/>
            </a:pPr>
            <a:r>
              <a:rPr lang="en">
                <a:solidFill>
                  <a:schemeClr val="accent1"/>
                </a:solidFill>
                <a:latin typeface="Abel"/>
                <a:ea typeface="Abel"/>
                <a:cs typeface="Abel"/>
                <a:sym typeface="Abel"/>
              </a:rPr>
              <a:t>4.</a:t>
            </a:r>
            <a:endParaRPr>
              <a:solidFill>
                <a:schemeClr val="accent1"/>
              </a:solidFill>
              <a:latin typeface="Abel"/>
              <a:ea typeface="Abel"/>
              <a:cs typeface="Abel"/>
              <a:sym typeface="Abel"/>
            </a:endParaRPr>
          </a:p>
        </p:txBody>
      </p:sp>
      <p:sp>
        <p:nvSpPr>
          <p:cNvPr id="68" name="Google Shape;1497;p43">
            <a:extLst>
              <a:ext uri="{FF2B5EF4-FFF2-40B4-BE49-F238E27FC236}">
                <a16:creationId xmlns:a16="http://schemas.microsoft.com/office/drawing/2014/main" id="{F4646B9C-1E45-DF4A-9148-100A4B879E93}"/>
              </a:ext>
            </a:extLst>
          </p:cNvPr>
          <p:cNvSpPr/>
          <p:nvPr/>
        </p:nvSpPr>
        <p:spPr>
          <a:xfrm>
            <a:off x="9524474" y="4142160"/>
            <a:ext cx="1916100" cy="2091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sz="1200" dirty="0">
                <a:solidFill>
                  <a:schemeClr val="lt1"/>
                </a:solidFill>
                <a:latin typeface="Abel"/>
                <a:ea typeface="Abel"/>
                <a:cs typeface="Abel"/>
                <a:sym typeface="Abel"/>
              </a:rPr>
              <a:t>Campaña: 0</a:t>
            </a:r>
            <a:endParaRPr sz="1200" dirty="0">
              <a:solidFill>
                <a:schemeClr val="lt1"/>
              </a:solidFill>
              <a:latin typeface="Abel"/>
              <a:ea typeface="Abel"/>
              <a:cs typeface="Abel"/>
              <a:sym typeface="Abel"/>
            </a:endParaRPr>
          </a:p>
        </p:txBody>
      </p:sp>
      <p:sp>
        <p:nvSpPr>
          <p:cNvPr id="69" name="Google Shape;1498;p43">
            <a:extLst>
              <a:ext uri="{FF2B5EF4-FFF2-40B4-BE49-F238E27FC236}">
                <a16:creationId xmlns:a16="http://schemas.microsoft.com/office/drawing/2014/main" id="{E1FD2B1C-F87C-A143-828C-A0A4BEF8AFAF}"/>
              </a:ext>
            </a:extLst>
          </p:cNvPr>
          <p:cNvSpPr/>
          <p:nvPr/>
        </p:nvSpPr>
        <p:spPr>
          <a:xfrm>
            <a:off x="9524474" y="4442685"/>
            <a:ext cx="1916100" cy="2091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sz="1200" dirty="0">
                <a:solidFill>
                  <a:schemeClr val="lt1"/>
                </a:solidFill>
                <a:latin typeface="Abel"/>
                <a:ea typeface="Abel"/>
                <a:cs typeface="Abel"/>
                <a:sym typeface="Abel"/>
              </a:rPr>
              <a:t>Producto: 0</a:t>
            </a:r>
            <a:endParaRPr sz="1200" dirty="0">
              <a:solidFill>
                <a:schemeClr val="lt1"/>
              </a:solidFill>
              <a:latin typeface="Abel"/>
              <a:ea typeface="Abel"/>
              <a:cs typeface="Abel"/>
              <a:sym typeface="Abel"/>
            </a:endParaRPr>
          </a:p>
        </p:txBody>
      </p:sp>
      <p:sp>
        <p:nvSpPr>
          <p:cNvPr id="70" name="Google Shape;1499;p43">
            <a:extLst>
              <a:ext uri="{FF2B5EF4-FFF2-40B4-BE49-F238E27FC236}">
                <a16:creationId xmlns:a16="http://schemas.microsoft.com/office/drawing/2014/main" id="{13DD9EDA-8B16-2045-AB6A-87643E297219}"/>
              </a:ext>
            </a:extLst>
          </p:cNvPr>
          <p:cNvSpPr/>
          <p:nvPr/>
        </p:nvSpPr>
        <p:spPr>
          <a:xfrm>
            <a:off x="9524474" y="4743210"/>
            <a:ext cx="1916100" cy="2091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sz="1200" dirty="0">
                <a:solidFill>
                  <a:schemeClr val="lt1"/>
                </a:solidFill>
                <a:latin typeface="Abel"/>
                <a:ea typeface="Abel"/>
                <a:cs typeface="Abel"/>
                <a:sym typeface="Abel"/>
              </a:rPr>
              <a:t>Vendedor:  Código</a:t>
            </a:r>
            <a:endParaRPr sz="1200" dirty="0">
              <a:solidFill>
                <a:schemeClr val="lt1"/>
              </a:solidFill>
              <a:latin typeface="Abel"/>
              <a:ea typeface="Abel"/>
              <a:cs typeface="Abel"/>
              <a:sym typeface="Abel"/>
            </a:endParaRPr>
          </a:p>
        </p:txBody>
      </p:sp>
      <p:sp>
        <p:nvSpPr>
          <p:cNvPr id="71" name="Google Shape;1500;p43">
            <a:extLst>
              <a:ext uri="{FF2B5EF4-FFF2-40B4-BE49-F238E27FC236}">
                <a16:creationId xmlns:a16="http://schemas.microsoft.com/office/drawing/2014/main" id="{DFD3D9F8-6C9D-AD4C-888E-76F98955E9EC}"/>
              </a:ext>
            </a:extLst>
          </p:cNvPr>
          <p:cNvSpPr/>
          <p:nvPr/>
        </p:nvSpPr>
        <p:spPr>
          <a:xfrm>
            <a:off x="9524474" y="5043735"/>
            <a:ext cx="1916100" cy="2091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sz="1200" dirty="0">
                <a:solidFill>
                  <a:schemeClr val="lt1"/>
                </a:solidFill>
                <a:latin typeface="Abel"/>
                <a:ea typeface="Abel"/>
                <a:cs typeface="Abel"/>
                <a:sym typeface="Abel"/>
              </a:rPr>
              <a:t>Estado: 04</a:t>
            </a:r>
            <a:endParaRPr sz="1200" dirty="0">
              <a:solidFill>
                <a:schemeClr val="lt1"/>
              </a:solidFill>
              <a:latin typeface="Abel"/>
              <a:ea typeface="Abel"/>
              <a:cs typeface="Abel"/>
              <a:sym typeface="Abel"/>
            </a:endParaRPr>
          </a:p>
        </p:txBody>
      </p:sp>
      <p:sp>
        <p:nvSpPr>
          <p:cNvPr id="75" name="Google Shape;1497;p43">
            <a:extLst>
              <a:ext uri="{FF2B5EF4-FFF2-40B4-BE49-F238E27FC236}">
                <a16:creationId xmlns:a16="http://schemas.microsoft.com/office/drawing/2014/main" id="{AF2770BC-059C-2B48-BF60-D02BF1C031F0}"/>
              </a:ext>
            </a:extLst>
          </p:cNvPr>
          <p:cNvSpPr/>
          <p:nvPr/>
        </p:nvSpPr>
        <p:spPr>
          <a:xfrm>
            <a:off x="9119093" y="3078395"/>
            <a:ext cx="2527800" cy="834140"/>
          </a:xfrm>
          <a:prstGeom prst="roundRect">
            <a:avLst>
              <a:gd name="adj" fmla="val 16667"/>
            </a:avLst>
          </a:prstGeom>
          <a:noFill/>
          <a:ln>
            <a:noFill/>
          </a:ln>
        </p:spPr>
        <p:txBody>
          <a:bodyPr spcFirstLastPara="1" wrap="square" lIns="91425" tIns="91425" rIns="91425" bIns="91425" anchor="ctr" anchorCtr="0">
            <a:noAutofit/>
          </a:bodyPr>
          <a:lstStyle/>
          <a:p>
            <a:r>
              <a:rPr lang="es-ES" dirty="0"/>
              <a:t>Datos a tener en cuenta en la posición 5</a:t>
            </a:r>
          </a:p>
          <a:p>
            <a:pPr marL="0" lvl="0" indent="0" algn="l" rtl="0">
              <a:spcBef>
                <a:spcPts val="0"/>
              </a:spcBef>
              <a:spcAft>
                <a:spcPts val="0"/>
              </a:spcAft>
              <a:buNone/>
            </a:pPr>
            <a:endParaRPr sz="1200" dirty="0">
              <a:solidFill>
                <a:schemeClr val="lt1"/>
              </a:solidFill>
              <a:latin typeface="Abel"/>
              <a:ea typeface="Abel"/>
              <a:cs typeface="Abel"/>
              <a:sym typeface="Abel"/>
            </a:endParaRPr>
          </a:p>
        </p:txBody>
      </p:sp>
      <p:grpSp>
        <p:nvGrpSpPr>
          <p:cNvPr id="108" name="Google Shape;531;p25">
            <a:extLst>
              <a:ext uri="{FF2B5EF4-FFF2-40B4-BE49-F238E27FC236}">
                <a16:creationId xmlns:a16="http://schemas.microsoft.com/office/drawing/2014/main" id="{F54648B3-1D06-F348-9C4A-7D8AA5E17970}"/>
              </a:ext>
            </a:extLst>
          </p:cNvPr>
          <p:cNvGrpSpPr/>
          <p:nvPr/>
        </p:nvGrpSpPr>
        <p:grpSpPr>
          <a:xfrm>
            <a:off x="10077017" y="1821872"/>
            <a:ext cx="474065" cy="511964"/>
            <a:chOff x="4393950" y="1610600"/>
            <a:chExt cx="343675" cy="371150"/>
          </a:xfrm>
        </p:grpSpPr>
        <p:sp>
          <p:nvSpPr>
            <p:cNvPr id="109" name="Google Shape;532;p25">
              <a:extLst>
                <a:ext uri="{FF2B5EF4-FFF2-40B4-BE49-F238E27FC236}">
                  <a16:creationId xmlns:a16="http://schemas.microsoft.com/office/drawing/2014/main" id="{48A7F3AA-43D9-1743-A6D8-47B3709C6A87}"/>
                </a:ext>
              </a:extLst>
            </p:cNvPr>
            <p:cNvSpPr/>
            <p:nvPr/>
          </p:nvSpPr>
          <p:spPr>
            <a:xfrm>
              <a:off x="4535075" y="1945425"/>
              <a:ext cx="61650" cy="36325"/>
            </a:xfrm>
            <a:custGeom>
              <a:avLst/>
              <a:gdLst/>
              <a:ahLst/>
              <a:cxnLst/>
              <a:rect l="l" t="t" r="r" b="b"/>
              <a:pathLst>
                <a:path w="2466" h="1453" extrusionOk="0">
                  <a:moveTo>
                    <a:pt x="0" y="1"/>
                  </a:moveTo>
                  <a:lnTo>
                    <a:pt x="0" y="216"/>
                  </a:lnTo>
                  <a:cubicBezTo>
                    <a:pt x="0" y="894"/>
                    <a:pt x="550" y="1453"/>
                    <a:pt x="1237" y="1453"/>
                  </a:cubicBezTo>
                  <a:cubicBezTo>
                    <a:pt x="1916" y="1453"/>
                    <a:pt x="2466" y="903"/>
                    <a:pt x="2466" y="216"/>
                  </a:cubicBezTo>
                  <a:lnTo>
                    <a:pt x="2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33;p25">
              <a:extLst>
                <a:ext uri="{FF2B5EF4-FFF2-40B4-BE49-F238E27FC236}">
                  <a16:creationId xmlns:a16="http://schemas.microsoft.com/office/drawing/2014/main" id="{339BD475-18EE-C84D-B34F-89BC98E0ADC2}"/>
                </a:ext>
              </a:extLst>
            </p:cNvPr>
            <p:cNvSpPr/>
            <p:nvPr/>
          </p:nvSpPr>
          <p:spPr>
            <a:xfrm>
              <a:off x="4507150" y="1872400"/>
              <a:ext cx="117300" cy="91325"/>
            </a:xfrm>
            <a:custGeom>
              <a:avLst/>
              <a:gdLst/>
              <a:ahLst/>
              <a:cxnLst/>
              <a:rect l="l" t="t" r="r" b="b"/>
              <a:pathLst>
                <a:path w="4692" h="3653" extrusionOk="0">
                  <a:moveTo>
                    <a:pt x="0" y="1"/>
                  </a:moveTo>
                  <a:lnTo>
                    <a:pt x="0" y="2260"/>
                  </a:lnTo>
                  <a:cubicBezTo>
                    <a:pt x="0" y="3025"/>
                    <a:pt x="1048" y="3652"/>
                    <a:pt x="2346" y="3652"/>
                  </a:cubicBezTo>
                  <a:cubicBezTo>
                    <a:pt x="3643" y="3652"/>
                    <a:pt x="4691" y="3025"/>
                    <a:pt x="4691" y="2260"/>
                  </a:cubicBezTo>
                  <a:lnTo>
                    <a:pt x="4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34;p25">
              <a:extLst>
                <a:ext uri="{FF2B5EF4-FFF2-40B4-BE49-F238E27FC236}">
                  <a16:creationId xmlns:a16="http://schemas.microsoft.com/office/drawing/2014/main" id="{FB28AD70-B324-9342-801D-8BFEEE899078}"/>
                </a:ext>
              </a:extLst>
            </p:cNvPr>
            <p:cNvSpPr/>
            <p:nvPr/>
          </p:nvSpPr>
          <p:spPr>
            <a:xfrm>
              <a:off x="4507150" y="1910000"/>
              <a:ext cx="117500" cy="53500"/>
            </a:xfrm>
            <a:custGeom>
              <a:avLst/>
              <a:gdLst/>
              <a:ahLst/>
              <a:cxnLst/>
              <a:rect l="l" t="t" r="r" b="b"/>
              <a:pathLst>
                <a:path w="4700" h="2140" extrusionOk="0">
                  <a:moveTo>
                    <a:pt x="0" y="0"/>
                  </a:moveTo>
                  <a:lnTo>
                    <a:pt x="0" y="756"/>
                  </a:lnTo>
                  <a:cubicBezTo>
                    <a:pt x="0" y="1521"/>
                    <a:pt x="1057" y="2140"/>
                    <a:pt x="2354" y="2140"/>
                  </a:cubicBezTo>
                  <a:cubicBezTo>
                    <a:pt x="3643" y="2140"/>
                    <a:pt x="4700" y="1521"/>
                    <a:pt x="4700" y="756"/>
                  </a:cubicBezTo>
                  <a:lnTo>
                    <a:pt x="4700" y="0"/>
                  </a:lnTo>
                  <a:cubicBezTo>
                    <a:pt x="4700" y="774"/>
                    <a:pt x="3643" y="1392"/>
                    <a:pt x="2354" y="1392"/>
                  </a:cubicBezTo>
                  <a:cubicBezTo>
                    <a:pt x="1048" y="1392"/>
                    <a:pt x="0" y="77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35;p25">
              <a:extLst>
                <a:ext uri="{FF2B5EF4-FFF2-40B4-BE49-F238E27FC236}">
                  <a16:creationId xmlns:a16="http://schemas.microsoft.com/office/drawing/2014/main" id="{BC5B9AE7-701C-2D48-B552-24C058C116C3}"/>
                </a:ext>
              </a:extLst>
            </p:cNvPr>
            <p:cNvSpPr/>
            <p:nvPr/>
          </p:nvSpPr>
          <p:spPr>
            <a:xfrm>
              <a:off x="4507150" y="1872400"/>
              <a:ext cx="117500" cy="53525"/>
            </a:xfrm>
            <a:custGeom>
              <a:avLst/>
              <a:gdLst/>
              <a:ahLst/>
              <a:cxnLst/>
              <a:rect l="l" t="t" r="r" b="b"/>
              <a:pathLst>
                <a:path w="4700" h="2141" extrusionOk="0">
                  <a:moveTo>
                    <a:pt x="0" y="1"/>
                  </a:moveTo>
                  <a:lnTo>
                    <a:pt x="0" y="748"/>
                  </a:lnTo>
                  <a:cubicBezTo>
                    <a:pt x="0" y="1522"/>
                    <a:pt x="1057" y="2140"/>
                    <a:pt x="2354" y="2140"/>
                  </a:cubicBezTo>
                  <a:cubicBezTo>
                    <a:pt x="3643" y="2140"/>
                    <a:pt x="4700" y="1522"/>
                    <a:pt x="4700" y="748"/>
                  </a:cubicBezTo>
                  <a:lnTo>
                    <a:pt x="4700" y="1"/>
                  </a:lnTo>
                  <a:cubicBezTo>
                    <a:pt x="4700" y="766"/>
                    <a:pt x="3643" y="1384"/>
                    <a:pt x="2354" y="1384"/>
                  </a:cubicBezTo>
                  <a:cubicBezTo>
                    <a:pt x="1048" y="1384"/>
                    <a:pt x="0" y="76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36;p25">
              <a:extLst>
                <a:ext uri="{FF2B5EF4-FFF2-40B4-BE49-F238E27FC236}">
                  <a16:creationId xmlns:a16="http://schemas.microsoft.com/office/drawing/2014/main" id="{B17CF97A-B845-4B44-89DA-174416247F8B}"/>
                </a:ext>
              </a:extLst>
            </p:cNvPr>
            <p:cNvSpPr/>
            <p:nvPr/>
          </p:nvSpPr>
          <p:spPr>
            <a:xfrm>
              <a:off x="4461825" y="1674900"/>
              <a:ext cx="227475" cy="232125"/>
            </a:xfrm>
            <a:custGeom>
              <a:avLst/>
              <a:gdLst/>
              <a:ahLst/>
              <a:cxnLst/>
              <a:rect l="l" t="t" r="r" b="b"/>
              <a:pathLst>
                <a:path w="9099" h="9285" extrusionOk="0">
                  <a:moveTo>
                    <a:pt x="4166" y="1"/>
                  </a:moveTo>
                  <a:cubicBezTo>
                    <a:pt x="1987" y="1"/>
                    <a:pt x="1" y="1749"/>
                    <a:pt x="1" y="4164"/>
                  </a:cubicBezTo>
                  <a:cubicBezTo>
                    <a:pt x="1" y="5538"/>
                    <a:pt x="679" y="6827"/>
                    <a:pt x="1813" y="7600"/>
                  </a:cubicBezTo>
                  <a:lnTo>
                    <a:pt x="1813" y="7901"/>
                  </a:lnTo>
                  <a:cubicBezTo>
                    <a:pt x="1813" y="8666"/>
                    <a:pt x="2870" y="9284"/>
                    <a:pt x="4159" y="9284"/>
                  </a:cubicBezTo>
                  <a:cubicBezTo>
                    <a:pt x="5456" y="9284"/>
                    <a:pt x="6513" y="8666"/>
                    <a:pt x="6513" y="7901"/>
                  </a:cubicBezTo>
                  <a:lnTo>
                    <a:pt x="6513" y="7600"/>
                  </a:lnTo>
                  <a:cubicBezTo>
                    <a:pt x="9099" y="5830"/>
                    <a:pt x="8875" y="1947"/>
                    <a:pt x="6100" y="487"/>
                  </a:cubicBezTo>
                  <a:cubicBezTo>
                    <a:pt x="5470" y="153"/>
                    <a:pt x="4809" y="1"/>
                    <a:pt x="4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37;p25">
              <a:extLst>
                <a:ext uri="{FF2B5EF4-FFF2-40B4-BE49-F238E27FC236}">
                  <a16:creationId xmlns:a16="http://schemas.microsoft.com/office/drawing/2014/main" id="{A1F3E649-66BF-2841-A4E3-E92346A07E23}"/>
                </a:ext>
              </a:extLst>
            </p:cNvPr>
            <p:cNvSpPr/>
            <p:nvPr/>
          </p:nvSpPr>
          <p:spPr>
            <a:xfrm>
              <a:off x="4507150" y="1837625"/>
              <a:ext cx="117300" cy="69400"/>
            </a:xfrm>
            <a:custGeom>
              <a:avLst/>
              <a:gdLst/>
              <a:ahLst/>
              <a:cxnLst/>
              <a:rect l="l" t="t" r="r" b="b"/>
              <a:pathLst>
                <a:path w="4692" h="2776" extrusionOk="0">
                  <a:moveTo>
                    <a:pt x="2346" y="0"/>
                  </a:moveTo>
                  <a:cubicBezTo>
                    <a:pt x="1048" y="0"/>
                    <a:pt x="0" y="627"/>
                    <a:pt x="0" y="1392"/>
                  </a:cubicBezTo>
                  <a:cubicBezTo>
                    <a:pt x="0" y="2157"/>
                    <a:pt x="1048" y="2775"/>
                    <a:pt x="2346" y="2775"/>
                  </a:cubicBezTo>
                  <a:cubicBezTo>
                    <a:pt x="3643" y="2775"/>
                    <a:pt x="4691" y="2157"/>
                    <a:pt x="4691" y="1392"/>
                  </a:cubicBezTo>
                  <a:cubicBezTo>
                    <a:pt x="4691" y="627"/>
                    <a:pt x="3643" y="0"/>
                    <a:pt x="2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38;p25">
              <a:extLst>
                <a:ext uri="{FF2B5EF4-FFF2-40B4-BE49-F238E27FC236}">
                  <a16:creationId xmlns:a16="http://schemas.microsoft.com/office/drawing/2014/main" id="{D0E8FF31-33FF-6248-9E3E-A6EEDBEFA0EA}"/>
                </a:ext>
              </a:extLst>
            </p:cNvPr>
            <p:cNvSpPr/>
            <p:nvPr/>
          </p:nvSpPr>
          <p:spPr>
            <a:xfrm>
              <a:off x="4522175" y="1715025"/>
              <a:ext cx="87025" cy="162150"/>
            </a:xfrm>
            <a:custGeom>
              <a:avLst/>
              <a:gdLst/>
              <a:ahLst/>
              <a:cxnLst/>
              <a:rect l="l" t="t" r="r" b="b"/>
              <a:pathLst>
                <a:path w="3481" h="6486" extrusionOk="0">
                  <a:moveTo>
                    <a:pt x="1542" y="1"/>
                  </a:moveTo>
                  <a:cubicBezTo>
                    <a:pt x="1511" y="1"/>
                    <a:pt x="1479" y="12"/>
                    <a:pt x="1453" y="33"/>
                  </a:cubicBezTo>
                  <a:cubicBezTo>
                    <a:pt x="1315" y="127"/>
                    <a:pt x="1229" y="291"/>
                    <a:pt x="1229" y="462"/>
                  </a:cubicBezTo>
                  <a:lnTo>
                    <a:pt x="1229" y="608"/>
                  </a:lnTo>
                  <a:cubicBezTo>
                    <a:pt x="576" y="1055"/>
                    <a:pt x="130" y="1828"/>
                    <a:pt x="130" y="2567"/>
                  </a:cubicBezTo>
                  <a:cubicBezTo>
                    <a:pt x="130" y="2971"/>
                    <a:pt x="224" y="3212"/>
                    <a:pt x="413" y="3332"/>
                  </a:cubicBezTo>
                  <a:cubicBezTo>
                    <a:pt x="413" y="3332"/>
                    <a:pt x="1100" y="3761"/>
                    <a:pt x="1246" y="3796"/>
                  </a:cubicBezTo>
                  <a:lnTo>
                    <a:pt x="1246" y="4741"/>
                  </a:lnTo>
                  <a:cubicBezTo>
                    <a:pt x="1133" y="4780"/>
                    <a:pt x="1015" y="4799"/>
                    <a:pt x="896" y="4799"/>
                  </a:cubicBezTo>
                  <a:cubicBezTo>
                    <a:pt x="753" y="4799"/>
                    <a:pt x="609" y="4771"/>
                    <a:pt x="473" y="4715"/>
                  </a:cubicBezTo>
                  <a:cubicBezTo>
                    <a:pt x="453" y="4709"/>
                    <a:pt x="433" y="4707"/>
                    <a:pt x="413" y="4707"/>
                  </a:cubicBezTo>
                  <a:cubicBezTo>
                    <a:pt x="374" y="4707"/>
                    <a:pt x="336" y="4718"/>
                    <a:pt x="301" y="4741"/>
                  </a:cubicBezTo>
                  <a:cubicBezTo>
                    <a:pt x="121" y="4861"/>
                    <a:pt x="9" y="5067"/>
                    <a:pt x="9" y="5291"/>
                  </a:cubicBezTo>
                  <a:cubicBezTo>
                    <a:pt x="1" y="5368"/>
                    <a:pt x="26" y="5445"/>
                    <a:pt x="87" y="5506"/>
                  </a:cubicBezTo>
                  <a:cubicBezTo>
                    <a:pt x="87" y="5506"/>
                    <a:pt x="765" y="5926"/>
                    <a:pt x="834" y="5935"/>
                  </a:cubicBezTo>
                  <a:cubicBezTo>
                    <a:pt x="972" y="5978"/>
                    <a:pt x="1109" y="6004"/>
                    <a:pt x="1246" y="6004"/>
                  </a:cubicBezTo>
                  <a:cubicBezTo>
                    <a:pt x="1255" y="6038"/>
                    <a:pt x="1281" y="6064"/>
                    <a:pt x="1315" y="6081"/>
                  </a:cubicBezTo>
                  <a:lnTo>
                    <a:pt x="1994" y="6476"/>
                  </a:lnTo>
                  <a:cubicBezTo>
                    <a:pt x="2012" y="6482"/>
                    <a:pt x="2030" y="6485"/>
                    <a:pt x="2048" y="6485"/>
                  </a:cubicBezTo>
                  <a:cubicBezTo>
                    <a:pt x="2081" y="6485"/>
                    <a:pt x="2112" y="6476"/>
                    <a:pt x="2140" y="6459"/>
                  </a:cubicBezTo>
                  <a:cubicBezTo>
                    <a:pt x="2277" y="6356"/>
                    <a:pt x="2355" y="6193"/>
                    <a:pt x="2363" y="6030"/>
                  </a:cubicBezTo>
                  <a:lnTo>
                    <a:pt x="2363" y="5609"/>
                  </a:lnTo>
                  <a:cubicBezTo>
                    <a:pt x="3025" y="5145"/>
                    <a:pt x="3472" y="4371"/>
                    <a:pt x="3472" y="3607"/>
                  </a:cubicBezTo>
                  <a:cubicBezTo>
                    <a:pt x="3480" y="3246"/>
                    <a:pt x="3394" y="3005"/>
                    <a:pt x="3222" y="2877"/>
                  </a:cubicBezTo>
                  <a:cubicBezTo>
                    <a:pt x="3197" y="2859"/>
                    <a:pt x="2544" y="2481"/>
                    <a:pt x="2544" y="2481"/>
                  </a:cubicBezTo>
                  <a:cubicBezTo>
                    <a:pt x="2484" y="2438"/>
                    <a:pt x="2415" y="2413"/>
                    <a:pt x="2346" y="2395"/>
                  </a:cubicBezTo>
                  <a:lnTo>
                    <a:pt x="2346" y="1493"/>
                  </a:lnTo>
                  <a:cubicBezTo>
                    <a:pt x="2436" y="1472"/>
                    <a:pt x="2527" y="1461"/>
                    <a:pt x="2617" y="1461"/>
                  </a:cubicBezTo>
                  <a:cubicBezTo>
                    <a:pt x="2707" y="1461"/>
                    <a:pt x="2797" y="1472"/>
                    <a:pt x="2887" y="1493"/>
                  </a:cubicBezTo>
                  <a:cubicBezTo>
                    <a:pt x="2900" y="1495"/>
                    <a:pt x="2913" y="1497"/>
                    <a:pt x="2926" y="1497"/>
                  </a:cubicBezTo>
                  <a:cubicBezTo>
                    <a:pt x="2965" y="1497"/>
                    <a:pt x="3003" y="1487"/>
                    <a:pt x="3042" y="1468"/>
                  </a:cubicBezTo>
                  <a:cubicBezTo>
                    <a:pt x="3222" y="1339"/>
                    <a:pt x="3334" y="1132"/>
                    <a:pt x="3334" y="909"/>
                  </a:cubicBezTo>
                  <a:cubicBezTo>
                    <a:pt x="3343" y="832"/>
                    <a:pt x="3317" y="754"/>
                    <a:pt x="3257" y="694"/>
                  </a:cubicBezTo>
                  <a:lnTo>
                    <a:pt x="2561" y="291"/>
                  </a:lnTo>
                  <a:cubicBezTo>
                    <a:pt x="2544" y="282"/>
                    <a:pt x="2518" y="273"/>
                    <a:pt x="2492" y="265"/>
                  </a:cubicBezTo>
                  <a:cubicBezTo>
                    <a:pt x="2405" y="245"/>
                    <a:pt x="2313" y="234"/>
                    <a:pt x="2222" y="234"/>
                  </a:cubicBezTo>
                  <a:cubicBezTo>
                    <a:pt x="2150" y="234"/>
                    <a:pt x="2079" y="241"/>
                    <a:pt x="2011" y="256"/>
                  </a:cubicBezTo>
                  <a:lnTo>
                    <a:pt x="1599" y="16"/>
                  </a:lnTo>
                  <a:cubicBezTo>
                    <a:pt x="1582" y="5"/>
                    <a:pt x="1562" y="1"/>
                    <a:pt x="1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39;p25">
              <a:extLst>
                <a:ext uri="{FF2B5EF4-FFF2-40B4-BE49-F238E27FC236}">
                  <a16:creationId xmlns:a16="http://schemas.microsoft.com/office/drawing/2014/main" id="{DB8F8AE4-3090-0345-B5E9-991ADA44FF1B}"/>
                </a:ext>
              </a:extLst>
            </p:cNvPr>
            <p:cNvSpPr/>
            <p:nvPr/>
          </p:nvSpPr>
          <p:spPr>
            <a:xfrm>
              <a:off x="4539575" y="1724950"/>
              <a:ext cx="69625" cy="152450"/>
            </a:xfrm>
            <a:custGeom>
              <a:avLst/>
              <a:gdLst/>
              <a:ahLst/>
              <a:cxnLst/>
              <a:rect l="l" t="t" r="r" b="b"/>
              <a:pathLst>
                <a:path w="2785" h="6098" extrusionOk="0">
                  <a:moveTo>
                    <a:pt x="1238" y="1294"/>
                  </a:moveTo>
                  <a:lnTo>
                    <a:pt x="1238" y="2522"/>
                  </a:lnTo>
                  <a:cubicBezTo>
                    <a:pt x="1172" y="2533"/>
                    <a:pt x="1113" y="2538"/>
                    <a:pt x="1062" y="2538"/>
                  </a:cubicBezTo>
                  <a:cubicBezTo>
                    <a:pt x="808" y="2538"/>
                    <a:pt x="731" y="2413"/>
                    <a:pt x="731" y="2170"/>
                  </a:cubicBezTo>
                  <a:cubicBezTo>
                    <a:pt x="748" y="1809"/>
                    <a:pt x="937" y="1483"/>
                    <a:pt x="1238" y="1294"/>
                  </a:cubicBezTo>
                  <a:close/>
                  <a:moveTo>
                    <a:pt x="1828" y="3238"/>
                  </a:moveTo>
                  <a:cubicBezTo>
                    <a:pt x="2088" y="3238"/>
                    <a:pt x="2166" y="3364"/>
                    <a:pt x="2166" y="3622"/>
                  </a:cubicBezTo>
                  <a:cubicBezTo>
                    <a:pt x="2166" y="3957"/>
                    <a:pt x="1985" y="4284"/>
                    <a:pt x="1650" y="4524"/>
                  </a:cubicBezTo>
                  <a:lnTo>
                    <a:pt x="1650" y="3253"/>
                  </a:lnTo>
                  <a:cubicBezTo>
                    <a:pt x="1717" y="3243"/>
                    <a:pt x="1776" y="3238"/>
                    <a:pt x="1828" y="3238"/>
                  </a:cubicBezTo>
                  <a:close/>
                  <a:moveTo>
                    <a:pt x="1538" y="1"/>
                  </a:moveTo>
                  <a:cubicBezTo>
                    <a:pt x="1510" y="1"/>
                    <a:pt x="1478" y="10"/>
                    <a:pt x="1444" y="31"/>
                  </a:cubicBezTo>
                  <a:cubicBezTo>
                    <a:pt x="1306" y="125"/>
                    <a:pt x="1221" y="289"/>
                    <a:pt x="1221" y="461"/>
                  </a:cubicBezTo>
                  <a:lnTo>
                    <a:pt x="1221" y="607"/>
                  </a:lnTo>
                  <a:cubicBezTo>
                    <a:pt x="559" y="1053"/>
                    <a:pt x="121" y="1827"/>
                    <a:pt x="121" y="2574"/>
                  </a:cubicBezTo>
                  <a:cubicBezTo>
                    <a:pt x="121" y="3183"/>
                    <a:pt x="330" y="3425"/>
                    <a:pt x="777" y="3425"/>
                  </a:cubicBezTo>
                  <a:cubicBezTo>
                    <a:pt x="909" y="3425"/>
                    <a:pt x="1063" y="3404"/>
                    <a:pt x="1238" y="3364"/>
                  </a:cubicBezTo>
                  <a:lnTo>
                    <a:pt x="1238" y="4739"/>
                  </a:lnTo>
                  <a:cubicBezTo>
                    <a:pt x="1121" y="4783"/>
                    <a:pt x="997" y="4805"/>
                    <a:pt x="874" y="4805"/>
                  </a:cubicBezTo>
                  <a:cubicBezTo>
                    <a:pt x="733" y="4805"/>
                    <a:pt x="593" y="4777"/>
                    <a:pt x="465" y="4722"/>
                  </a:cubicBezTo>
                  <a:cubicBezTo>
                    <a:pt x="441" y="4712"/>
                    <a:pt x="417" y="4707"/>
                    <a:pt x="394" y="4707"/>
                  </a:cubicBezTo>
                  <a:cubicBezTo>
                    <a:pt x="358" y="4707"/>
                    <a:pt x="324" y="4718"/>
                    <a:pt x="293" y="4739"/>
                  </a:cubicBezTo>
                  <a:cubicBezTo>
                    <a:pt x="112" y="4868"/>
                    <a:pt x="1" y="5074"/>
                    <a:pt x="1" y="5289"/>
                  </a:cubicBezTo>
                  <a:cubicBezTo>
                    <a:pt x="1" y="5435"/>
                    <a:pt x="52" y="5521"/>
                    <a:pt x="147" y="5547"/>
                  </a:cubicBezTo>
                  <a:cubicBezTo>
                    <a:pt x="290" y="5592"/>
                    <a:pt x="439" y="5615"/>
                    <a:pt x="587" y="5615"/>
                  </a:cubicBezTo>
                  <a:cubicBezTo>
                    <a:pt x="805" y="5615"/>
                    <a:pt x="1022" y="5566"/>
                    <a:pt x="1221" y="5469"/>
                  </a:cubicBezTo>
                  <a:lnTo>
                    <a:pt x="1221" y="5899"/>
                  </a:lnTo>
                  <a:cubicBezTo>
                    <a:pt x="1221" y="6026"/>
                    <a:pt x="1277" y="6097"/>
                    <a:pt x="1356" y="6097"/>
                  </a:cubicBezTo>
                  <a:cubicBezTo>
                    <a:pt x="1383" y="6097"/>
                    <a:pt x="1413" y="6088"/>
                    <a:pt x="1444" y="6071"/>
                  </a:cubicBezTo>
                  <a:cubicBezTo>
                    <a:pt x="1590" y="5968"/>
                    <a:pt x="1667" y="5804"/>
                    <a:pt x="1676" y="5641"/>
                  </a:cubicBezTo>
                  <a:lnTo>
                    <a:pt x="1676" y="5220"/>
                  </a:lnTo>
                  <a:cubicBezTo>
                    <a:pt x="2337" y="4748"/>
                    <a:pt x="2784" y="3983"/>
                    <a:pt x="2784" y="3218"/>
                  </a:cubicBezTo>
                  <a:cubicBezTo>
                    <a:pt x="2784" y="2639"/>
                    <a:pt x="2583" y="2369"/>
                    <a:pt x="2120" y="2369"/>
                  </a:cubicBezTo>
                  <a:cubicBezTo>
                    <a:pt x="1986" y="2369"/>
                    <a:pt x="1830" y="2392"/>
                    <a:pt x="1650" y="2437"/>
                  </a:cubicBezTo>
                  <a:lnTo>
                    <a:pt x="1650" y="1088"/>
                  </a:lnTo>
                  <a:cubicBezTo>
                    <a:pt x="1740" y="1066"/>
                    <a:pt x="1831" y="1056"/>
                    <a:pt x="1921" y="1056"/>
                  </a:cubicBezTo>
                  <a:cubicBezTo>
                    <a:pt x="2011" y="1056"/>
                    <a:pt x="2101" y="1066"/>
                    <a:pt x="2191" y="1088"/>
                  </a:cubicBezTo>
                  <a:cubicBezTo>
                    <a:pt x="2206" y="1093"/>
                    <a:pt x="2220" y="1095"/>
                    <a:pt x="2235" y="1095"/>
                  </a:cubicBezTo>
                  <a:cubicBezTo>
                    <a:pt x="2272" y="1095"/>
                    <a:pt x="2309" y="1081"/>
                    <a:pt x="2346" y="1062"/>
                  </a:cubicBezTo>
                  <a:cubicBezTo>
                    <a:pt x="2526" y="933"/>
                    <a:pt x="2638" y="727"/>
                    <a:pt x="2638" y="512"/>
                  </a:cubicBezTo>
                  <a:cubicBezTo>
                    <a:pt x="2638" y="340"/>
                    <a:pt x="2561" y="280"/>
                    <a:pt x="2484" y="263"/>
                  </a:cubicBezTo>
                  <a:cubicBezTo>
                    <a:pt x="2389" y="242"/>
                    <a:pt x="2293" y="232"/>
                    <a:pt x="2198" y="232"/>
                  </a:cubicBezTo>
                  <a:cubicBezTo>
                    <a:pt x="2017" y="232"/>
                    <a:pt x="1836" y="270"/>
                    <a:pt x="1667" y="349"/>
                  </a:cubicBezTo>
                  <a:lnTo>
                    <a:pt x="1667" y="194"/>
                  </a:lnTo>
                  <a:cubicBezTo>
                    <a:pt x="1667" y="74"/>
                    <a:pt x="1616" y="1"/>
                    <a:pt x="15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40;p25">
              <a:extLst>
                <a:ext uri="{FF2B5EF4-FFF2-40B4-BE49-F238E27FC236}">
                  <a16:creationId xmlns:a16="http://schemas.microsoft.com/office/drawing/2014/main" id="{8B126D8B-27F6-F043-81BB-EE32EE6757C6}"/>
                </a:ext>
              </a:extLst>
            </p:cNvPr>
            <p:cNvSpPr/>
            <p:nvPr/>
          </p:nvSpPr>
          <p:spPr>
            <a:xfrm>
              <a:off x="4556125" y="1610600"/>
              <a:ext cx="19550" cy="46825"/>
            </a:xfrm>
            <a:custGeom>
              <a:avLst/>
              <a:gdLst/>
              <a:ahLst/>
              <a:cxnLst/>
              <a:rect l="l" t="t" r="r" b="b"/>
              <a:pathLst>
                <a:path w="782" h="1873" extrusionOk="0">
                  <a:moveTo>
                    <a:pt x="391" y="0"/>
                  </a:moveTo>
                  <a:cubicBezTo>
                    <a:pt x="196" y="0"/>
                    <a:pt x="0" y="129"/>
                    <a:pt x="0" y="387"/>
                  </a:cubicBezTo>
                  <a:lnTo>
                    <a:pt x="0" y="1486"/>
                  </a:lnTo>
                  <a:cubicBezTo>
                    <a:pt x="0" y="1701"/>
                    <a:pt x="181" y="1873"/>
                    <a:pt x="395" y="1873"/>
                  </a:cubicBezTo>
                  <a:cubicBezTo>
                    <a:pt x="602" y="1873"/>
                    <a:pt x="782" y="1701"/>
                    <a:pt x="782" y="1486"/>
                  </a:cubicBezTo>
                  <a:lnTo>
                    <a:pt x="782" y="387"/>
                  </a:lnTo>
                  <a:cubicBezTo>
                    <a:pt x="782" y="129"/>
                    <a:pt x="587"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41;p25">
              <a:extLst>
                <a:ext uri="{FF2B5EF4-FFF2-40B4-BE49-F238E27FC236}">
                  <a16:creationId xmlns:a16="http://schemas.microsoft.com/office/drawing/2014/main" id="{F2CFFDF8-37E2-4F45-AF1E-90FC9177358D}"/>
                </a:ext>
              </a:extLst>
            </p:cNvPr>
            <p:cNvSpPr/>
            <p:nvPr/>
          </p:nvSpPr>
          <p:spPr>
            <a:xfrm>
              <a:off x="4439650" y="1656925"/>
              <a:ext cx="43900" cy="39075"/>
            </a:xfrm>
            <a:custGeom>
              <a:avLst/>
              <a:gdLst/>
              <a:ahLst/>
              <a:cxnLst/>
              <a:rect l="l" t="t" r="r" b="b"/>
              <a:pathLst>
                <a:path w="1756" h="1563" extrusionOk="0">
                  <a:moveTo>
                    <a:pt x="558" y="1"/>
                  </a:moveTo>
                  <a:cubicBezTo>
                    <a:pt x="259" y="1"/>
                    <a:pt x="1" y="390"/>
                    <a:pt x="278" y="673"/>
                  </a:cubicBezTo>
                  <a:lnTo>
                    <a:pt x="1059" y="1446"/>
                  </a:lnTo>
                  <a:cubicBezTo>
                    <a:pt x="1132" y="1523"/>
                    <a:pt x="1231" y="1562"/>
                    <a:pt x="1330" y="1562"/>
                  </a:cubicBezTo>
                  <a:cubicBezTo>
                    <a:pt x="1429" y="1562"/>
                    <a:pt x="1528" y="1523"/>
                    <a:pt x="1601" y="1446"/>
                  </a:cubicBezTo>
                  <a:cubicBezTo>
                    <a:pt x="1755" y="1300"/>
                    <a:pt x="1755" y="1051"/>
                    <a:pt x="1609" y="896"/>
                  </a:cubicBezTo>
                  <a:lnTo>
                    <a:pt x="827" y="123"/>
                  </a:lnTo>
                  <a:cubicBezTo>
                    <a:pt x="743" y="37"/>
                    <a:pt x="649"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42;p25">
              <a:extLst>
                <a:ext uri="{FF2B5EF4-FFF2-40B4-BE49-F238E27FC236}">
                  <a16:creationId xmlns:a16="http://schemas.microsoft.com/office/drawing/2014/main" id="{20A5C613-F9B4-F84B-99E3-75E1F73105A0}"/>
                </a:ext>
              </a:extLst>
            </p:cNvPr>
            <p:cNvSpPr/>
            <p:nvPr/>
          </p:nvSpPr>
          <p:spPr>
            <a:xfrm>
              <a:off x="4393950" y="1769525"/>
              <a:ext cx="50075" cy="19350"/>
            </a:xfrm>
            <a:custGeom>
              <a:avLst/>
              <a:gdLst/>
              <a:ahLst/>
              <a:cxnLst/>
              <a:rect l="l" t="t" r="r" b="b"/>
              <a:pathLst>
                <a:path w="2003" h="774" extrusionOk="0">
                  <a:moveTo>
                    <a:pt x="516" y="1"/>
                  </a:moveTo>
                  <a:cubicBezTo>
                    <a:pt x="1" y="1"/>
                    <a:pt x="1" y="774"/>
                    <a:pt x="516" y="774"/>
                  </a:cubicBezTo>
                  <a:lnTo>
                    <a:pt x="1616" y="774"/>
                  </a:lnTo>
                  <a:cubicBezTo>
                    <a:pt x="1831" y="774"/>
                    <a:pt x="2002" y="602"/>
                    <a:pt x="2002" y="387"/>
                  </a:cubicBezTo>
                  <a:cubicBezTo>
                    <a:pt x="2002" y="172"/>
                    <a:pt x="1831" y="1"/>
                    <a:pt x="1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43;p25">
              <a:extLst>
                <a:ext uri="{FF2B5EF4-FFF2-40B4-BE49-F238E27FC236}">
                  <a16:creationId xmlns:a16="http://schemas.microsoft.com/office/drawing/2014/main" id="{3F19AD39-518E-C34F-A358-389C5DCCDDEE}"/>
                </a:ext>
              </a:extLst>
            </p:cNvPr>
            <p:cNvSpPr/>
            <p:nvPr/>
          </p:nvSpPr>
          <p:spPr>
            <a:xfrm>
              <a:off x="4439675" y="1862500"/>
              <a:ext cx="43875" cy="38975"/>
            </a:xfrm>
            <a:custGeom>
              <a:avLst/>
              <a:gdLst/>
              <a:ahLst/>
              <a:cxnLst/>
              <a:rect l="l" t="t" r="r" b="b"/>
              <a:pathLst>
                <a:path w="1755" h="1559" extrusionOk="0">
                  <a:moveTo>
                    <a:pt x="1333" y="1"/>
                  </a:moveTo>
                  <a:cubicBezTo>
                    <a:pt x="1233" y="1"/>
                    <a:pt x="1132" y="39"/>
                    <a:pt x="1058" y="113"/>
                  </a:cubicBezTo>
                  <a:lnTo>
                    <a:pt x="277" y="895"/>
                  </a:lnTo>
                  <a:cubicBezTo>
                    <a:pt x="0" y="1172"/>
                    <a:pt x="253" y="1559"/>
                    <a:pt x="553" y="1559"/>
                  </a:cubicBezTo>
                  <a:cubicBezTo>
                    <a:pt x="644" y="1559"/>
                    <a:pt x="740" y="1523"/>
                    <a:pt x="826" y="1436"/>
                  </a:cubicBezTo>
                  <a:lnTo>
                    <a:pt x="1600" y="663"/>
                  </a:lnTo>
                  <a:cubicBezTo>
                    <a:pt x="1754" y="509"/>
                    <a:pt x="1754" y="268"/>
                    <a:pt x="1600" y="113"/>
                  </a:cubicBezTo>
                  <a:cubicBezTo>
                    <a:pt x="1528" y="37"/>
                    <a:pt x="1431" y="1"/>
                    <a:pt x="1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44;p25">
              <a:extLst>
                <a:ext uri="{FF2B5EF4-FFF2-40B4-BE49-F238E27FC236}">
                  <a16:creationId xmlns:a16="http://schemas.microsoft.com/office/drawing/2014/main" id="{29A6C600-867A-3C45-9133-423405516033}"/>
                </a:ext>
              </a:extLst>
            </p:cNvPr>
            <p:cNvSpPr/>
            <p:nvPr/>
          </p:nvSpPr>
          <p:spPr>
            <a:xfrm>
              <a:off x="4648250" y="1862425"/>
              <a:ext cx="43900" cy="39050"/>
            </a:xfrm>
            <a:custGeom>
              <a:avLst/>
              <a:gdLst/>
              <a:ahLst/>
              <a:cxnLst/>
              <a:rect l="l" t="t" r="r" b="b"/>
              <a:pathLst>
                <a:path w="1756" h="1562" extrusionOk="0">
                  <a:moveTo>
                    <a:pt x="425" y="0"/>
                  </a:moveTo>
                  <a:cubicBezTo>
                    <a:pt x="325" y="0"/>
                    <a:pt x="224" y="39"/>
                    <a:pt x="147" y="116"/>
                  </a:cubicBezTo>
                  <a:cubicBezTo>
                    <a:pt x="1" y="271"/>
                    <a:pt x="1" y="512"/>
                    <a:pt x="155" y="666"/>
                  </a:cubicBezTo>
                  <a:lnTo>
                    <a:pt x="929" y="1439"/>
                  </a:lnTo>
                  <a:cubicBezTo>
                    <a:pt x="1013" y="1526"/>
                    <a:pt x="1108" y="1562"/>
                    <a:pt x="1198" y="1562"/>
                  </a:cubicBezTo>
                  <a:cubicBezTo>
                    <a:pt x="1497" y="1562"/>
                    <a:pt x="1755" y="1173"/>
                    <a:pt x="1479" y="890"/>
                  </a:cubicBezTo>
                  <a:lnTo>
                    <a:pt x="697" y="116"/>
                  </a:lnTo>
                  <a:cubicBezTo>
                    <a:pt x="624" y="39"/>
                    <a:pt x="525" y="0"/>
                    <a:pt x="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45;p25">
              <a:extLst>
                <a:ext uri="{FF2B5EF4-FFF2-40B4-BE49-F238E27FC236}">
                  <a16:creationId xmlns:a16="http://schemas.microsoft.com/office/drawing/2014/main" id="{48DFA587-280E-C646-8525-10D326947725}"/>
                </a:ext>
              </a:extLst>
            </p:cNvPr>
            <p:cNvSpPr/>
            <p:nvPr/>
          </p:nvSpPr>
          <p:spPr>
            <a:xfrm>
              <a:off x="4687575" y="1769525"/>
              <a:ext cx="50050" cy="19350"/>
            </a:xfrm>
            <a:custGeom>
              <a:avLst/>
              <a:gdLst/>
              <a:ahLst/>
              <a:cxnLst/>
              <a:rect l="l" t="t" r="r" b="b"/>
              <a:pathLst>
                <a:path w="2002" h="774" extrusionOk="0">
                  <a:moveTo>
                    <a:pt x="387" y="1"/>
                  </a:moveTo>
                  <a:cubicBezTo>
                    <a:pt x="180" y="1"/>
                    <a:pt x="0" y="172"/>
                    <a:pt x="0" y="387"/>
                  </a:cubicBezTo>
                  <a:cubicBezTo>
                    <a:pt x="0" y="602"/>
                    <a:pt x="180" y="774"/>
                    <a:pt x="395" y="774"/>
                  </a:cubicBezTo>
                  <a:lnTo>
                    <a:pt x="1486" y="774"/>
                  </a:lnTo>
                  <a:cubicBezTo>
                    <a:pt x="2002" y="774"/>
                    <a:pt x="2002" y="1"/>
                    <a:pt x="14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46;p25">
              <a:extLst>
                <a:ext uri="{FF2B5EF4-FFF2-40B4-BE49-F238E27FC236}">
                  <a16:creationId xmlns:a16="http://schemas.microsoft.com/office/drawing/2014/main" id="{4D209ABB-6A06-A34B-86CE-6836D5C8A69E}"/>
                </a:ext>
              </a:extLst>
            </p:cNvPr>
            <p:cNvSpPr/>
            <p:nvPr/>
          </p:nvSpPr>
          <p:spPr>
            <a:xfrm>
              <a:off x="4648250" y="1656925"/>
              <a:ext cx="43850" cy="39075"/>
            </a:xfrm>
            <a:custGeom>
              <a:avLst/>
              <a:gdLst/>
              <a:ahLst/>
              <a:cxnLst/>
              <a:rect l="l" t="t" r="r" b="b"/>
              <a:pathLst>
                <a:path w="1754" h="1563" extrusionOk="0">
                  <a:moveTo>
                    <a:pt x="1198" y="1"/>
                  </a:moveTo>
                  <a:cubicBezTo>
                    <a:pt x="1108" y="1"/>
                    <a:pt x="1013" y="37"/>
                    <a:pt x="929" y="123"/>
                  </a:cubicBezTo>
                  <a:lnTo>
                    <a:pt x="147" y="896"/>
                  </a:lnTo>
                  <a:cubicBezTo>
                    <a:pt x="1" y="1051"/>
                    <a:pt x="1" y="1291"/>
                    <a:pt x="147" y="1446"/>
                  </a:cubicBezTo>
                  <a:cubicBezTo>
                    <a:pt x="224" y="1523"/>
                    <a:pt x="323" y="1562"/>
                    <a:pt x="422" y="1562"/>
                  </a:cubicBezTo>
                  <a:cubicBezTo>
                    <a:pt x="521" y="1562"/>
                    <a:pt x="619" y="1523"/>
                    <a:pt x="697" y="1446"/>
                  </a:cubicBezTo>
                  <a:lnTo>
                    <a:pt x="1470" y="673"/>
                  </a:lnTo>
                  <a:cubicBezTo>
                    <a:pt x="1753" y="390"/>
                    <a:pt x="1496" y="1"/>
                    <a:pt x="1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rupo 123">
            <a:extLst>
              <a:ext uri="{FF2B5EF4-FFF2-40B4-BE49-F238E27FC236}">
                <a16:creationId xmlns:a16="http://schemas.microsoft.com/office/drawing/2014/main" id="{0D0FBB13-71BB-D145-BADC-7F1CB964776C}"/>
              </a:ext>
            </a:extLst>
          </p:cNvPr>
          <p:cNvGrpSpPr/>
          <p:nvPr/>
        </p:nvGrpSpPr>
        <p:grpSpPr>
          <a:xfrm>
            <a:off x="4389964" y="2898949"/>
            <a:ext cx="465000" cy="392400"/>
            <a:chOff x="444367" y="3815225"/>
            <a:chExt cx="465000" cy="392400"/>
          </a:xfrm>
        </p:grpSpPr>
        <p:sp>
          <p:nvSpPr>
            <p:cNvPr id="125" name="Google Shape;2355;p57">
              <a:extLst>
                <a:ext uri="{FF2B5EF4-FFF2-40B4-BE49-F238E27FC236}">
                  <a16:creationId xmlns:a16="http://schemas.microsoft.com/office/drawing/2014/main" id="{4A407E95-F5DD-6A4E-82B2-4D2F3B5CD58B}"/>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358;p57">
              <a:extLst>
                <a:ext uri="{FF2B5EF4-FFF2-40B4-BE49-F238E27FC236}">
                  <a16:creationId xmlns:a16="http://schemas.microsoft.com/office/drawing/2014/main" id="{B57CCEF8-98B6-A14F-A9F7-EDAF0EE78453}"/>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1</a:t>
              </a:r>
              <a:endParaRPr dirty="0">
                <a:solidFill>
                  <a:schemeClr val="lt1"/>
                </a:solidFill>
                <a:latin typeface="Hepta Slab"/>
                <a:ea typeface="Hepta Slab"/>
                <a:cs typeface="Hepta Slab"/>
                <a:sym typeface="Hepta Slab"/>
              </a:endParaRPr>
            </a:p>
          </p:txBody>
        </p:sp>
      </p:grpSp>
      <p:grpSp>
        <p:nvGrpSpPr>
          <p:cNvPr id="127" name="Google Shape;531;p25">
            <a:extLst>
              <a:ext uri="{FF2B5EF4-FFF2-40B4-BE49-F238E27FC236}">
                <a16:creationId xmlns:a16="http://schemas.microsoft.com/office/drawing/2014/main" id="{073BBC35-83F3-7040-B74A-E48B0C1FDE17}"/>
              </a:ext>
            </a:extLst>
          </p:cNvPr>
          <p:cNvGrpSpPr/>
          <p:nvPr/>
        </p:nvGrpSpPr>
        <p:grpSpPr>
          <a:xfrm>
            <a:off x="4495602" y="6103"/>
            <a:ext cx="474065" cy="511964"/>
            <a:chOff x="4393950" y="1610600"/>
            <a:chExt cx="343675" cy="371150"/>
          </a:xfrm>
        </p:grpSpPr>
        <p:sp>
          <p:nvSpPr>
            <p:cNvPr id="128" name="Google Shape;532;p25">
              <a:extLst>
                <a:ext uri="{FF2B5EF4-FFF2-40B4-BE49-F238E27FC236}">
                  <a16:creationId xmlns:a16="http://schemas.microsoft.com/office/drawing/2014/main" id="{A846A332-30A6-DF48-A97F-545E618E9F84}"/>
                </a:ext>
              </a:extLst>
            </p:cNvPr>
            <p:cNvSpPr/>
            <p:nvPr/>
          </p:nvSpPr>
          <p:spPr>
            <a:xfrm>
              <a:off x="4535075" y="1945425"/>
              <a:ext cx="61650" cy="36325"/>
            </a:xfrm>
            <a:custGeom>
              <a:avLst/>
              <a:gdLst/>
              <a:ahLst/>
              <a:cxnLst/>
              <a:rect l="l" t="t" r="r" b="b"/>
              <a:pathLst>
                <a:path w="2466" h="1453" extrusionOk="0">
                  <a:moveTo>
                    <a:pt x="0" y="1"/>
                  </a:moveTo>
                  <a:lnTo>
                    <a:pt x="0" y="216"/>
                  </a:lnTo>
                  <a:cubicBezTo>
                    <a:pt x="0" y="894"/>
                    <a:pt x="550" y="1453"/>
                    <a:pt x="1237" y="1453"/>
                  </a:cubicBezTo>
                  <a:cubicBezTo>
                    <a:pt x="1916" y="1453"/>
                    <a:pt x="2466" y="903"/>
                    <a:pt x="2466" y="216"/>
                  </a:cubicBezTo>
                  <a:lnTo>
                    <a:pt x="2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33;p25">
              <a:extLst>
                <a:ext uri="{FF2B5EF4-FFF2-40B4-BE49-F238E27FC236}">
                  <a16:creationId xmlns:a16="http://schemas.microsoft.com/office/drawing/2014/main" id="{BF469DAD-BF97-C841-AB6B-52FBCB77D5D0}"/>
                </a:ext>
              </a:extLst>
            </p:cNvPr>
            <p:cNvSpPr/>
            <p:nvPr/>
          </p:nvSpPr>
          <p:spPr>
            <a:xfrm>
              <a:off x="4507150" y="1872400"/>
              <a:ext cx="117300" cy="91325"/>
            </a:xfrm>
            <a:custGeom>
              <a:avLst/>
              <a:gdLst/>
              <a:ahLst/>
              <a:cxnLst/>
              <a:rect l="l" t="t" r="r" b="b"/>
              <a:pathLst>
                <a:path w="4692" h="3653" extrusionOk="0">
                  <a:moveTo>
                    <a:pt x="0" y="1"/>
                  </a:moveTo>
                  <a:lnTo>
                    <a:pt x="0" y="2260"/>
                  </a:lnTo>
                  <a:cubicBezTo>
                    <a:pt x="0" y="3025"/>
                    <a:pt x="1048" y="3652"/>
                    <a:pt x="2346" y="3652"/>
                  </a:cubicBezTo>
                  <a:cubicBezTo>
                    <a:pt x="3643" y="3652"/>
                    <a:pt x="4691" y="3025"/>
                    <a:pt x="4691" y="2260"/>
                  </a:cubicBezTo>
                  <a:lnTo>
                    <a:pt x="4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34;p25">
              <a:extLst>
                <a:ext uri="{FF2B5EF4-FFF2-40B4-BE49-F238E27FC236}">
                  <a16:creationId xmlns:a16="http://schemas.microsoft.com/office/drawing/2014/main" id="{60E77479-FA02-024E-A794-99635DA9F18B}"/>
                </a:ext>
              </a:extLst>
            </p:cNvPr>
            <p:cNvSpPr/>
            <p:nvPr/>
          </p:nvSpPr>
          <p:spPr>
            <a:xfrm>
              <a:off x="4507150" y="1910000"/>
              <a:ext cx="117500" cy="53500"/>
            </a:xfrm>
            <a:custGeom>
              <a:avLst/>
              <a:gdLst/>
              <a:ahLst/>
              <a:cxnLst/>
              <a:rect l="l" t="t" r="r" b="b"/>
              <a:pathLst>
                <a:path w="4700" h="2140" extrusionOk="0">
                  <a:moveTo>
                    <a:pt x="0" y="0"/>
                  </a:moveTo>
                  <a:lnTo>
                    <a:pt x="0" y="756"/>
                  </a:lnTo>
                  <a:cubicBezTo>
                    <a:pt x="0" y="1521"/>
                    <a:pt x="1057" y="2140"/>
                    <a:pt x="2354" y="2140"/>
                  </a:cubicBezTo>
                  <a:cubicBezTo>
                    <a:pt x="3643" y="2140"/>
                    <a:pt x="4700" y="1521"/>
                    <a:pt x="4700" y="756"/>
                  </a:cubicBezTo>
                  <a:lnTo>
                    <a:pt x="4700" y="0"/>
                  </a:lnTo>
                  <a:cubicBezTo>
                    <a:pt x="4700" y="774"/>
                    <a:pt x="3643" y="1392"/>
                    <a:pt x="2354" y="1392"/>
                  </a:cubicBezTo>
                  <a:cubicBezTo>
                    <a:pt x="1048" y="1392"/>
                    <a:pt x="0" y="77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35;p25">
              <a:extLst>
                <a:ext uri="{FF2B5EF4-FFF2-40B4-BE49-F238E27FC236}">
                  <a16:creationId xmlns:a16="http://schemas.microsoft.com/office/drawing/2014/main" id="{3DC95D95-6227-FF42-BE22-0642D4084F42}"/>
                </a:ext>
              </a:extLst>
            </p:cNvPr>
            <p:cNvSpPr/>
            <p:nvPr/>
          </p:nvSpPr>
          <p:spPr>
            <a:xfrm>
              <a:off x="4507150" y="1872400"/>
              <a:ext cx="117500" cy="53525"/>
            </a:xfrm>
            <a:custGeom>
              <a:avLst/>
              <a:gdLst/>
              <a:ahLst/>
              <a:cxnLst/>
              <a:rect l="l" t="t" r="r" b="b"/>
              <a:pathLst>
                <a:path w="4700" h="2141" extrusionOk="0">
                  <a:moveTo>
                    <a:pt x="0" y="1"/>
                  </a:moveTo>
                  <a:lnTo>
                    <a:pt x="0" y="748"/>
                  </a:lnTo>
                  <a:cubicBezTo>
                    <a:pt x="0" y="1522"/>
                    <a:pt x="1057" y="2140"/>
                    <a:pt x="2354" y="2140"/>
                  </a:cubicBezTo>
                  <a:cubicBezTo>
                    <a:pt x="3643" y="2140"/>
                    <a:pt x="4700" y="1522"/>
                    <a:pt x="4700" y="748"/>
                  </a:cubicBezTo>
                  <a:lnTo>
                    <a:pt x="4700" y="1"/>
                  </a:lnTo>
                  <a:cubicBezTo>
                    <a:pt x="4700" y="766"/>
                    <a:pt x="3643" y="1384"/>
                    <a:pt x="2354" y="1384"/>
                  </a:cubicBezTo>
                  <a:cubicBezTo>
                    <a:pt x="1048" y="1384"/>
                    <a:pt x="0" y="76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536;p25">
              <a:extLst>
                <a:ext uri="{FF2B5EF4-FFF2-40B4-BE49-F238E27FC236}">
                  <a16:creationId xmlns:a16="http://schemas.microsoft.com/office/drawing/2014/main" id="{7EEB8435-24F0-AE44-BC81-18E4F4014AB5}"/>
                </a:ext>
              </a:extLst>
            </p:cNvPr>
            <p:cNvSpPr/>
            <p:nvPr/>
          </p:nvSpPr>
          <p:spPr>
            <a:xfrm>
              <a:off x="4461825" y="1674900"/>
              <a:ext cx="227475" cy="232125"/>
            </a:xfrm>
            <a:custGeom>
              <a:avLst/>
              <a:gdLst/>
              <a:ahLst/>
              <a:cxnLst/>
              <a:rect l="l" t="t" r="r" b="b"/>
              <a:pathLst>
                <a:path w="9099" h="9285" extrusionOk="0">
                  <a:moveTo>
                    <a:pt x="4166" y="1"/>
                  </a:moveTo>
                  <a:cubicBezTo>
                    <a:pt x="1987" y="1"/>
                    <a:pt x="1" y="1749"/>
                    <a:pt x="1" y="4164"/>
                  </a:cubicBezTo>
                  <a:cubicBezTo>
                    <a:pt x="1" y="5538"/>
                    <a:pt x="679" y="6827"/>
                    <a:pt x="1813" y="7600"/>
                  </a:cubicBezTo>
                  <a:lnTo>
                    <a:pt x="1813" y="7901"/>
                  </a:lnTo>
                  <a:cubicBezTo>
                    <a:pt x="1813" y="8666"/>
                    <a:pt x="2870" y="9284"/>
                    <a:pt x="4159" y="9284"/>
                  </a:cubicBezTo>
                  <a:cubicBezTo>
                    <a:pt x="5456" y="9284"/>
                    <a:pt x="6513" y="8666"/>
                    <a:pt x="6513" y="7901"/>
                  </a:cubicBezTo>
                  <a:lnTo>
                    <a:pt x="6513" y="7600"/>
                  </a:lnTo>
                  <a:cubicBezTo>
                    <a:pt x="9099" y="5830"/>
                    <a:pt x="8875" y="1947"/>
                    <a:pt x="6100" y="487"/>
                  </a:cubicBezTo>
                  <a:cubicBezTo>
                    <a:pt x="5470" y="153"/>
                    <a:pt x="4809" y="1"/>
                    <a:pt x="4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537;p25">
              <a:extLst>
                <a:ext uri="{FF2B5EF4-FFF2-40B4-BE49-F238E27FC236}">
                  <a16:creationId xmlns:a16="http://schemas.microsoft.com/office/drawing/2014/main" id="{E6DC1088-11BB-DF4A-BEE0-C09E6CEFFECF}"/>
                </a:ext>
              </a:extLst>
            </p:cNvPr>
            <p:cNvSpPr/>
            <p:nvPr/>
          </p:nvSpPr>
          <p:spPr>
            <a:xfrm>
              <a:off x="4507150" y="1837625"/>
              <a:ext cx="117300" cy="69400"/>
            </a:xfrm>
            <a:custGeom>
              <a:avLst/>
              <a:gdLst/>
              <a:ahLst/>
              <a:cxnLst/>
              <a:rect l="l" t="t" r="r" b="b"/>
              <a:pathLst>
                <a:path w="4692" h="2776" extrusionOk="0">
                  <a:moveTo>
                    <a:pt x="2346" y="0"/>
                  </a:moveTo>
                  <a:cubicBezTo>
                    <a:pt x="1048" y="0"/>
                    <a:pt x="0" y="627"/>
                    <a:pt x="0" y="1392"/>
                  </a:cubicBezTo>
                  <a:cubicBezTo>
                    <a:pt x="0" y="2157"/>
                    <a:pt x="1048" y="2775"/>
                    <a:pt x="2346" y="2775"/>
                  </a:cubicBezTo>
                  <a:cubicBezTo>
                    <a:pt x="3643" y="2775"/>
                    <a:pt x="4691" y="2157"/>
                    <a:pt x="4691" y="1392"/>
                  </a:cubicBezTo>
                  <a:cubicBezTo>
                    <a:pt x="4691" y="627"/>
                    <a:pt x="3643" y="0"/>
                    <a:pt x="2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538;p25">
              <a:extLst>
                <a:ext uri="{FF2B5EF4-FFF2-40B4-BE49-F238E27FC236}">
                  <a16:creationId xmlns:a16="http://schemas.microsoft.com/office/drawing/2014/main" id="{F53DD17E-19F3-8A42-9AA7-9A563AA0B65B}"/>
                </a:ext>
              </a:extLst>
            </p:cNvPr>
            <p:cNvSpPr/>
            <p:nvPr/>
          </p:nvSpPr>
          <p:spPr>
            <a:xfrm>
              <a:off x="4522175" y="1715025"/>
              <a:ext cx="87025" cy="162150"/>
            </a:xfrm>
            <a:custGeom>
              <a:avLst/>
              <a:gdLst/>
              <a:ahLst/>
              <a:cxnLst/>
              <a:rect l="l" t="t" r="r" b="b"/>
              <a:pathLst>
                <a:path w="3481" h="6486" extrusionOk="0">
                  <a:moveTo>
                    <a:pt x="1542" y="1"/>
                  </a:moveTo>
                  <a:cubicBezTo>
                    <a:pt x="1511" y="1"/>
                    <a:pt x="1479" y="12"/>
                    <a:pt x="1453" y="33"/>
                  </a:cubicBezTo>
                  <a:cubicBezTo>
                    <a:pt x="1315" y="127"/>
                    <a:pt x="1229" y="291"/>
                    <a:pt x="1229" y="462"/>
                  </a:cubicBezTo>
                  <a:lnTo>
                    <a:pt x="1229" y="608"/>
                  </a:lnTo>
                  <a:cubicBezTo>
                    <a:pt x="576" y="1055"/>
                    <a:pt x="130" y="1828"/>
                    <a:pt x="130" y="2567"/>
                  </a:cubicBezTo>
                  <a:cubicBezTo>
                    <a:pt x="130" y="2971"/>
                    <a:pt x="224" y="3212"/>
                    <a:pt x="413" y="3332"/>
                  </a:cubicBezTo>
                  <a:cubicBezTo>
                    <a:pt x="413" y="3332"/>
                    <a:pt x="1100" y="3761"/>
                    <a:pt x="1246" y="3796"/>
                  </a:cubicBezTo>
                  <a:lnTo>
                    <a:pt x="1246" y="4741"/>
                  </a:lnTo>
                  <a:cubicBezTo>
                    <a:pt x="1133" y="4780"/>
                    <a:pt x="1015" y="4799"/>
                    <a:pt x="896" y="4799"/>
                  </a:cubicBezTo>
                  <a:cubicBezTo>
                    <a:pt x="753" y="4799"/>
                    <a:pt x="609" y="4771"/>
                    <a:pt x="473" y="4715"/>
                  </a:cubicBezTo>
                  <a:cubicBezTo>
                    <a:pt x="453" y="4709"/>
                    <a:pt x="433" y="4707"/>
                    <a:pt x="413" y="4707"/>
                  </a:cubicBezTo>
                  <a:cubicBezTo>
                    <a:pt x="374" y="4707"/>
                    <a:pt x="336" y="4718"/>
                    <a:pt x="301" y="4741"/>
                  </a:cubicBezTo>
                  <a:cubicBezTo>
                    <a:pt x="121" y="4861"/>
                    <a:pt x="9" y="5067"/>
                    <a:pt x="9" y="5291"/>
                  </a:cubicBezTo>
                  <a:cubicBezTo>
                    <a:pt x="1" y="5368"/>
                    <a:pt x="26" y="5445"/>
                    <a:pt x="87" y="5506"/>
                  </a:cubicBezTo>
                  <a:cubicBezTo>
                    <a:pt x="87" y="5506"/>
                    <a:pt x="765" y="5926"/>
                    <a:pt x="834" y="5935"/>
                  </a:cubicBezTo>
                  <a:cubicBezTo>
                    <a:pt x="972" y="5978"/>
                    <a:pt x="1109" y="6004"/>
                    <a:pt x="1246" y="6004"/>
                  </a:cubicBezTo>
                  <a:cubicBezTo>
                    <a:pt x="1255" y="6038"/>
                    <a:pt x="1281" y="6064"/>
                    <a:pt x="1315" y="6081"/>
                  </a:cubicBezTo>
                  <a:lnTo>
                    <a:pt x="1994" y="6476"/>
                  </a:lnTo>
                  <a:cubicBezTo>
                    <a:pt x="2012" y="6482"/>
                    <a:pt x="2030" y="6485"/>
                    <a:pt x="2048" y="6485"/>
                  </a:cubicBezTo>
                  <a:cubicBezTo>
                    <a:pt x="2081" y="6485"/>
                    <a:pt x="2112" y="6476"/>
                    <a:pt x="2140" y="6459"/>
                  </a:cubicBezTo>
                  <a:cubicBezTo>
                    <a:pt x="2277" y="6356"/>
                    <a:pt x="2355" y="6193"/>
                    <a:pt x="2363" y="6030"/>
                  </a:cubicBezTo>
                  <a:lnTo>
                    <a:pt x="2363" y="5609"/>
                  </a:lnTo>
                  <a:cubicBezTo>
                    <a:pt x="3025" y="5145"/>
                    <a:pt x="3472" y="4371"/>
                    <a:pt x="3472" y="3607"/>
                  </a:cubicBezTo>
                  <a:cubicBezTo>
                    <a:pt x="3480" y="3246"/>
                    <a:pt x="3394" y="3005"/>
                    <a:pt x="3222" y="2877"/>
                  </a:cubicBezTo>
                  <a:cubicBezTo>
                    <a:pt x="3197" y="2859"/>
                    <a:pt x="2544" y="2481"/>
                    <a:pt x="2544" y="2481"/>
                  </a:cubicBezTo>
                  <a:cubicBezTo>
                    <a:pt x="2484" y="2438"/>
                    <a:pt x="2415" y="2413"/>
                    <a:pt x="2346" y="2395"/>
                  </a:cubicBezTo>
                  <a:lnTo>
                    <a:pt x="2346" y="1493"/>
                  </a:lnTo>
                  <a:cubicBezTo>
                    <a:pt x="2436" y="1472"/>
                    <a:pt x="2527" y="1461"/>
                    <a:pt x="2617" y="1461"/>
                  </a:cubicBezTo>
                  <a:cubicBezTo>
                    <a:pt x="2707" y="1461"/>
                    <a:pt x="2797" y="1472"/>
                    <a:pt x="2887" y="1493"/>
                  </a:cubicBezTo>
                  <a:cubicBezTo>
                    <a:pt x="2900" y="1495"/>
                    <a:pt x="2913" y="1497"/>
                    <a:pt x="2926" y="1497"/>
                  </a:cubicBezTo>
                  <a:cubicBezTo>
                    <a:pt x="2965" y="1497"/>
                    <a:pt x="3003" y="1487"/>
                    <a:pt x="3042" y="1468"/>
                  </a:cubicBezTo>
                  <a:cubicBezTo>
                    <a:pt x="3222" y="1339"/>
                    <a:pt x="3334" y="1132"/>
                    <a:pt x="3334" y="909"/>
                  </a:cubicBezTo>
                  <a:cubicBezTo>
                    <a:pt x="3343" y="832"/>
                    <a:pt x="3317" y="754"/>
                    <a:pt x="3257" y="694"/>
                  </a:cubicBezTo>
                  <a:lnTo>
                    <a:pt x="2561" y="291"/>
                  </a:lnTo>
                  <a:cubicBezTo>
                    <a:pt x="2544" y="282"/>
                    <a:pt x="2518" y="273"/>
                    <a:pt x="2492" y="265"/>
                  </a:cubicBezTo>
                  <a:cubicBezTo>
                    <a:pt x="2405" y="245"/>
                    <a:pt x="2313" y="234"/>
                    <a:pt x="2222" y="234"/>
                  </a:cubicBezTo>
                  <a:cubicBezTo>
                    <a:pt x="2150" y="234"/>
                    <a:pt x="2079" y="241"/>
                    <a:pt x="2011" y="256"/>
                  </a:cubicBezTo>
                  <a:lnTo>
                    <a:pt x="1599" y="16"/>
                  </a:lnTo>
                  <a:cubicBezTo>
                    <a:pt x="1582" y="5"/>
                    <a:pt x="1562" y="1"/>
                    <a:pt x="1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39;p25">
              <a:extLst>
                <a:ext uri="{FF2B5EF4-FFF2-40B4-BE49-F238E27FC236}">
                  <a16:creationId xmlns:a16="http://schemas.microsoft.com/office/drawing/2014/main" id="{A9555D4D-8C28-CF49-8CC5-6F0A5F34D232}"/>
                </a:ext>
              </a:extLst>
            </p:cNvPr>
            <p:cNvSpPr/>
            <p:nvPr/>
          </p:nvSpPr>
          <p:spPr>
            <a:xfrm>
              <a:off x="4539575" y="1724950"/>
              <a:ext cx="69625" cy="152450"/>
            </a:xfrm>
            <a:custGeom>
              <a:avLst/>
              <a:gdLst/>
              <a:ahLst/>
              <a:cxnLst/>
              <a:rect l="l" t="t" r="r" b="b"/>
              <a:pathLst>
                <a:path w="2785" h="6098" extrusionOk="0">
                  <a:moveTo>
                    <a:pt x="1238" y="1294"/>
                  </a:moveTo>
                  <a:lnTo>
                    <a:pt x="1238" y="2522"/>
                  </a:lnTo>
                  <a:cubicBezTo>
                    <a:pt x="1172" y="2533"/>
                    <a:pt x="1113" y="2538"/>
                    <a:pt x="1062" y="2538"/>
                  </a:cubicBezTo>
                  <a:cubicBezTo>
                    <a:pt x="808" y="2538"/>
                    <a:pt x="731" y="2413"/>
                    <a:pt x="731" y="2170"/>
                  </a:cubicBezTo>
                  <a:cubicBezTo>
                    <a:pt x="748" y="1809"/>
                    <a:pt x="937" y="1483"/>
                    <a:pt x="1238" y="1294"/>
                  </a:cubicBezTo>
                  <a:close/>
                  <a:moveTo>
                    <a:pt x="1828" y="3238"/>
                  </a:moveTo>
                  <a:cubicBezTo>
                    <a:pt x="2088" y="3238"/>
                    <a:pt x="2166" y="3364"/>
                    <a:pt x="2166" y="3622"/>
                  </a:cubicBezTo>
                  <a:cubicBezTo>
                    <a:pt x="2166" y="3957"/>
                    <a:pt x="1985" y="4284"/>
                    <a:pt x="1650" y="4524"/>
                  </a:cubicBezTo>
                  <a:lnTo>
                    <a:pt x="1650" y="3253"/>
                  </a:lnTo>
                  <a:cubicBezTo>
                    <a:pt x="1717" y="3243"/>
                    <a:pt x="1776" y="3238"/>
                    <a:pt x="1828" y="3238"/>
                  </a:cubicBezTo>
                  <a:close/>
                  <a:moveTo>
                    <a:pt x="1538" y="1"/>
                  </a:moveTo>
                  <a:cubicBezTo>
                    <a:pt x="1510" y="1"/>
                    <a:pt x="1478" y="10"/>
                    <a:pt x="1444" y="31"/>
                  </a:cubicBezTo>
                  <a:cubicBezTo>
                    <a:pt x="1306" y="125"/>
                    <a:pt x="1221" y="289"/>
                    <a:pt x="1221" y="461"/>
                  </a:cubicBezTo>
                  <a:lnTo>
                    <a:pt x="1221" y="607"/>
                  </a:lnTo>
                  <a:cubicBezTo>
                    <a:pt x="559" y="1053"/>
                    <a:pt x="121" y="1827"/>
                    <a:pt x="121" y="2574"/>
                  </a:cubicBezTo>
                  <a:cubicBezTo>
                    <a:pt x="121" y="3183"/>
                    <a:pt x="330" y="3425"/>
                    <a:pt x="777" y="3425"/>
                  </a:cubicBezTo>
                  <a:cubicBezTo>
                    <a:pt x="909" y="3425"/>
                    <a:pt x="1063" y="3404"/>
                    <a:pt x="1238" y="3364"/>
                  </a:cubicBezTo>
                  <a:lnTo>
                    <a:pt x="1238" y="4739"/>
                  </a:lnTo>
                  <a:cubicBezTo>
                    <a:pt x="1121" y="4783"/>
                    <a:pt x="997" y="4805"/>
                    <a:pt x="874" y="4805"/>
                  </a:cubicBezTo>
                  <a:cubicBezTo>
                    <a:pt x="733" y="4805"/>
                    <a:pt x="593" y="4777"/>
                    <a:pt x="465" y="4722"/>
                  </a:cubicBezTo>
                  <a:cubicBezTo>
                    <a:pt x="441" y="4712"/>
                    <a:pt x="417" y="4707"/>
                    <a:pt x="394" y="4707"/>
                  </a:cubicBezTo>
                  <a:cubicBezTo>
                    <a:pt x="358" y="4707"/>
                    <a:pt x="324" y="4718"/>
                    <a:pt x="293" y="4739"/>
                  </a:cubicBezTo>
                  <a:cubicBezTo>
                    <a:pt x="112" y="4868"/>
                    <a:pt x="1" y="5074"/>
                    <a:pt x="1" y="5289"/>
                  </a:cubicBezTo>
                  <a:cubicBezTo>
                    <a:pt x="1" y="5435"/>
                    <a:pt x="52" y="5521"/>
                    <a:pt x="147" y="5547"/>
                  </a:cubicBezTo>
                  <a:cubicBezTo>
                    <a:pt x="290" y="5592"/>
                    <a:pt x="439" y="5615"/>
                    <a:pt x="587" y="5615"/>
                  </a:cubicBezTo>
                  <a:cubicBezTo>
                    <a:pt x="805" y="5615"/>
                    <a:pt x="1022" y="5566"/>
                    <a:pt x="1221" y="5469"/>
                  </a:cubicBezTo>
                  <a:lnTo>
                    <a:pt x="1221" y="5899"/>
                  </a:lnTo>
                  <a:cubicBezTo>
                    <a:pt x="1221" y="6026"/>
                    <a:pt x="1277" y="6097"/>
                    <a:pt x="1356" y="6097"/>
                  </a:cubicBezTo>
                  <a:cubicBezTo>
                    <a:pt x="1383" y="6097"/>
                    <a:pt x="1413" y="6088"/>
                    <a:pt x="1444" y="6071"/>
                  </a:cubicBezTo>
                  <a:cubicBezTo>
                    <a:pt x="1590" y="5968"/>
                    <a:pt x="1667" y="5804"/>
                    <a:pt x="1676" y="5641"/>
                  </a:cubicBezTo>
                  <a:lnTo>
                    <a:pt x="1676" y="5220"/>
                  </a:lnTo>
                  <a:cubicBezTo>
                    <a:pt x="2337" y="4748"/>
                    <a:pt x="2784" y="3983"/>
                    <a:pt x="2784" y="3218"/>
                  </a:cubicBezTo>
                  <a:cubicBezTo>
                    <a:pt x="2784" y="2639"/>
                    <a:pt x="2583" y="2369"/>
                    <a:pt x="2120" y="2369"/>
                  </a:cubicBezTo>
                  <a:cubicBezTo>
                    <a:pt x="1986" y="2369"/>
                    <a:pt x="1830" y="2392"/>
                    <a:pt x="1650" y="2437"/>
                  </a:cubicBezTo>
                  <a:lnTo>
                    <a:pt x="1650" y="1088"/>
                  </a:lnTo>
                  <a:cubicBezTo>
                    <a:pt x="1740" y="1066"/>
                    <a:pt x="1831" y="1056"/>
                    <a:pt x="1921" y="1056"/>
                  </a:cubicBezTo>
                  <a:cubicBezTo>
                    <a:pt x="2011" y="1056"/>
                    <a:pt x="2101" y="1066"/>
                    <a:pt x="2191" y="1088"/>
                  </a:cubicBezTo>
                  <a:cubicBezTo>
                    <a:pt x="2206" y="1093"/>
                    <a:pt x="2220" y="1095"/>
                    <a:pt x="2235" y="1095"/>
                  </a:cubicBezTo>
                  <a:cubicBezTo>
                    <a:pt x="2272" y="1095"/>
                    <a:pt x="2309" y="1081"/>
                    <a:pt x="2346" y="1062"/>
                  </a:cubicBezTo>
                  <a:cubicBezTo>
                    <a:pt x="2526" y="933"/>
                    <a:pt x="2638" y="727"/>
                    <a:pt x="2638" y="512"/>
                  </a:cubicBezTo>
                  <a:cubicBezTo>
                    <a:pt x="2638" y="340"/>
                    <a:pt x="2561" y="280"/>
                    <a:pt x="2484" y="263"/>
                  </a:cubicBezTo>
                  <a:cubicBezTo>
                    <a:pt x="2389" y="242"/>
                    <a:pt x="2293" y="232"/>
                    <a:pt x="2198" y="232"/>
                  </a:cubicBezTo>
                  <a:cubicBezTo>
                    <a:pt x="2017" y="232"/>
                    <a:pt x="1836" y="270"/>
                    <a:pt x="1667" y="349"/>
                  </a:cubicBezTo>
                  <a:lnTo>
                    <a:pt x="1667" y="194"/>
                  </a:lnTo>
                  <a:cubicBezTo>
                    <a:pt x="1667" y="74"/>
                    <a:pt x="1616" y="1"/>
                    <a:pt x="15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40;p25">
              <a:extLst>
                <a:ext uri="{FF2B5EF4-FFF2-40B4-BE49-F238E27FC236}">
                  <a16:creationId xmlns:a16="http://schemas.microsoft.com/office/drawing/2014/main" id="{BA87DCB2-8885-9842-A8DF-602829AD82DE}"/>
                </a:ext>
              </a:extLst>
            </p:cNvPr>
            <p:cNvSpPr/>
            <p:nvPr/>
          </p:nvSpPr>
          <p:spPr>
            <a:xfrm>
              <a:off x="4556125" y="1610600"/>
              <a:ext cx="19550" cy="46825"/>
            </a:xfrm>
            <a:custGeom>
              <a:avLst/>
              <a:gdLst/>
              <a:ahLst/>
              <a:cxnLst/>
              <a:rect l="l" t="t" r="r" b="b"/>
              <a:pathLst>
                <a:path w="782" h="1873" extrusionOk="0">
                  <a:moveTo>
                    <a:pt x="391" y="0"/>
                  </a:moveTo>
                  <a:cubicBezTo>
                    <a:pt x="196" y="0"/>
                    <a:pt x="0" y="129"/>
                    <a:pt x="0" y="387"/>
                  </a:cubicBezTo>
                  <a:lnTo>
                    <a:pt x="0" y="1486"/>
                  </a:lnTo>
                  <a:cubicBezTo>
                    <a:pt x="0" y="1701"/>
                    <a:pt x="181" y="1873"/>
                    <a:pt x="395" y="1873"/>
                  </a:cubicBezTo>
                  <a:cubicBezTo>
                    <a:pt x="602" y="1873"/>
                    <a:pt x="782" y="1701"/>
                    <a:pt x="782" y="1486"/>
                  </a:cubicBezTo>
                  <a:lnTo>
                    <a:pt x="782" y="387"/>
                  </a:lnTo>
                  <a:cubicBezTo>
                    <a:pt x="782" y="129"/>
                    <a:pt x="587"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41;p25">
              <a:extLst>
                <a:ext uri="{FF2B5EF4-FFF2-40B4-BE49-F238E27FC236}">
                  <a16:creationId xmlns:a16="http://schemas.microsoft.com/office/drawing/2014/main" id="{32D2C6BA-D3E8-0149-9BD5-2798ED7607F9}"/>
                </a:ext>
              </a:extLst>
            </p:cNvPr>
            <p:cNvSpPr/>
            <p:nvPr/>
          </p:nvSpPr>
          <p:spPr>
            <a:xfrm>
              <a:off x="4439650" y="1656925"/>
              <a:ext cx="43900" cy="39075"/>
            </a:xfrm>
            <a:custGeom>
              <a:avLst/>
              <a:gdLst/>
              <a:ahLst/>
              <a:cxnLst/>
              <a:rect l="l" t="t" r="r" b="b"/>
              <a:pathLst>
                <a:path w="1756" h="1563" extrusionOk="0">
                  <a:moveTo>
                    <a:pt x="558" y="1"/>
                  </a:moveTo>
                  <a:cubicBezTo>
                    <a:pt x="259" y="1"/>
                    <a:pt x="1" y="390"/>
                    <a:pt x="278" y="673"/>
                  </a:cubicBezTo>
                  <a:lnTo>
                    <a:pt x="1059" y="1446"/>
                  </a:lnTo>
                  <a:cubicBezTo>
                    <a:pt x="1132" y="1523"/>
                    <a:pt x="1231" y="1562"/>
                    <a:pt x="1330" y="1562"/>
                  </a:cubicBezTo>
                  <a:cubicBezTo>
                    <a:pt x="1429" y="1562"/>
                    <a:pt x="1528" y="1523"/>
                    <a:pt x="1601" y="1446"/>
                  </a:cubicBezTo>
                  <a:cubicBezTo>
                    <a:pt x="1755" y="1300"/>
                    <a:pt x="1755" y="1051"/>
                    <a:pt x="1609" y="896"/>
                  </a:cubicBezTo>
                  <a:lnTo>
                    <a:pt x="827" y="123"/>
                  </a:lnTo>
                  <a:cubicBezTo>
                    <a:pt x="743" y="37"/>
                    <a:pt x="649"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42;p25">
              <a:extLst>
                <a:ext uri="{FF2B5EF4-FFF2-40B4-BE49-F238E27FC236}">
                  <a16:creationId xmlns:a16="http://schemas.microsoft.com/office/drawing/2014/main" id="{A4014A19-8ADC-2642-BD0E-0083C9C986FF}"/>
                </a:ext>
              </a:extLst>
            </p:cNvPr>
            <p:cNvSpPr/>
            <p:nvPr/>
          </p:nvSpPr>
          <p:spPr>
            <a:xfrm>
              <a:off x="4393950" y="1769525"/>
              <a:ext cx="50075" cy="19350"/>
            </a:xfrm>
            <a:custGeom>
              <a:avLst/>
              <a:gdLst/>
              <a:ahLst/>
              <a:cxnLst/>
              <a:rect l="l" t="t" r="r" b="b"/>
              <a:pathLst>
                <a:path w="2003" h="774" extrusionOk="0">
                  <a:moveTo>
                    <a:pt x="516" y="1"/>
                  </a:moveTo>
                  <a:cubicBezTo>
                    <a:pt x="1" y="1"/>
                    <a:pt x="1" y="774"/>
                    <a:pt x="516" y="774"/>
                  </a:cubicBezTo>
                  <a:lnTo>
                    <a:pt x="1616" y="774"/>
                  </a:lnTo>
                  <a:cubicBezTo>
                    <a:pt x="1831" y="774"/>
                    <a:pt x="2002" y="602"/>
                    <a:pt x="2002" y="387"/>
                  </a:cubicBezTo>
                  <a:cubicBezTo>
                    <a:pt x="2002" y="172"/>
                    <a:pt x="1831" y="1"/>
                    <a:pt x="1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43;p25">
              <a:extLst>
                <a:ext uri="{FF2B5EF4-FFF2-40B4-BE49-F238E27FC236}">
                  <a16:creationId xmlns:a16="http://schemas.microsoft.com/office/drawing/2014/main" id="{84AB2BB0-7C10-3F48-9C9F-3B5A384DB4D6}"/>
                </a:ext>
              </a:extLst>
            </p:cNvPr>
            <p:cNvSpPr/>
            <p:nvPr/>
          </p:nvSpPr>
          <p:spPr>
            <a:xfrm>
              <a:off x="4439675" y="1862500"/>
              <a:ext cx="43875" cy="38975"/>
            </a:xfrm>
            <a:custGeom>
              <a:avLst/>
              <a:gdLst/>
              <a:ahLst/>
              <a:cxnLst/>
              <a:rect l="l" t="t" r="r" b="b"/>
              <a:pathLst>
                <a:path w="1755" h="1559" extrusionOk="0">
                  <a:moveTo>
                    <a:pt x="1333" y="1"/>
                  </a:moveTo>
                  <a:cubicBezTo>
                    <a:pt x="1233" y="1"/>
                    <a:pt x="1132" y="39"/>
                    <a:pt x="1058" y="113"/>
                  </a:cubicBezTo>
                  <a:lnTo>
                    <a:pt x="277" y="895"/>
                  </a:lnTo>
                  <a:cubicBezTo>
                    <a:pt x="0" y="1172"/>
                    <a:pt x="253" y="1559"/>
                    <a:pt x="553" y="1559"/>
                  </a:cubicBezTo>
                  <a:cubicBezTo>
                    <a:pt x="644" y="1559"/>
                    <a:pt x="740" y="1523"/>
                    <a:pt x="826" y="1436"/>
                  </a:cubicBezTo>
                  <a:lnTo>
                    <a:pt x="1600" y="663"/>
                  </a:lnTo>
                  <a:cubicBezTo>
                    <a:pt x="1754" y="509"/>
                    <a:pt x="1754" y="268"/>
                    <a:pt x="1600" y="113"/>
                  </a:cubicBezTo>
                  <a:cubicBezTo>
                    <a:pt x="1528" y="37"/>
                    <a:pt x="1431" y="1"/>
                    <a:pt x="1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544;p25">
              <a:extLst>
                <a:ext uri="{FF2B5EF4-FFF2-40B4-BE49-F238E27FC236}">
                  <a16:creationId xmlns:a16="http://schemas.microsoft.com/office/drawing/2014/main" id="{8915618F-2132-3C47-B3B8-EBE954B530B3}"/>
                </a:ext>
              </a:extLst>
            </p:cNvPr>
            <p:cNvSpPr/>
            <p:nvPr/>
          </p:nvSpPr>
          <p:spPr>
            <a:xfrm>
              <a:off x="4648250" y="1862425"/>
              <a:ext cx="43900" cy="39050"/>
            </a:xfrm>
            <a:custGeom>
              <a:avLst/>
              <a:gdLst/>
              <a:ahLst/>
              <a:cxnLst/>
              <a:rect l="l" t="t" r="r" b="b"/>
              <a:pathLst>
                <a:path w="1756" h="1562" extrusionOk="0">
                  <a:moveTo>
                    <a:pt x="425" y="0"/>
                  </a:moveTo>
                  <a:cubicBezTo>
                    <a:pt x="325" y="0"/>
                    <a:pt x="224" y="39"/>
                    <a:pt x="147" y="116"/>
                  </a:cubicBezTo>
                  <a:cubicBezTo>
                    <a:pt x="1" y="271"/>
                    <a:pt x="1" y="512"/>
                    <a:pt x="155" y="666"/>
                  </a:cubicBezTo>
                  <a:lnTo>
                    <a:pt x="929" y="1439"/>
                  </a:lnTo>
                  <a:cubicBezTo>
                    <a:pt x="1013" y="1526"/>
                    <a:pt x="1108" y="1562"/>
                    <a:pt x="1198" y="1562"/>
                  </a:cubicBezTo>
                  <a:cubicBezTo>
                    <a:pt x="1497" y="1562"/>
                    <a:pt x="1755" y="1173"/>
                    <a:pt x="1479" y="890"/>
                  </a:cubicBezTo>
                  <a:lnTo>
                    <a:pt x="697" y="116"/>
                  </a:lnTo>
                  <a:cubicBezTo>
                    <a:pt x="624" y="39"/>
                    <a:pt x="525" y="0"/>
                    <a:pt x="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45;p25">
              <a:extLst>
                <a:ext uri="{FF2B5EF4-FFF2-40B4-BE49-F238E27FC236}">
                  <a16:creationId xmlns:a16="http://schemas.microsoft.com/office/drawing/2014/main" id="{A4A08214-616F-8F4A-8C44-720E5B4A115E}"/>
                </a:ext>
              </a:extLst>
            </p:cNvPr>
            <p:cNvSpPr/>
            <p:nvPr/>
          </p:nvSpPr>
          <p:spPr>
            <a:xfrm>
              <a:off x="4687575" y="1769525"/>
              <a:ext cx="50050" cy="19350"/>
            </a:xfrm>
            <a:custGeom>
              <a:avLst/>
              <a:gdLst/>
              <a:ahLst/>
              <a:cxnLst/>
              <a:rect l="l" t="t" r="r" b="b"/>
              <a:pathLst>
                <a:path w="2002" h="774" extrusionOk="0">
                  <a:moveTo>
                    <a:pt x="387" y="1"/>
                  </a:moveTo>
                  <a:cubicBezTo>
                    <a:pt x="180" y="1"/>
                    <a:pt x="0" y="172"/>
                    <a:pt x="0" y="387"/>
                  </a:cubicBezTo>
                  <a:cubicBezTo>
                    <a:pt x="0" y="602"/>
                    <a:pt x="180" y="774"/>
                    <a:pt x="395" y="774"/>
                  </a:cubicBezTo>
                  <a:lnTo>
                    <a:pt x="1486" y="774"/>
                  </a:lnTo>
                  <a:cubicBezTo>
                    <a:pt x="2002" y="774"/>
                    <a:pt x="2002" y="1"/>
                    <a:pt x="14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46;p25">
              <a:extLst>
                <a:ext uri="{FF2B5EF4-FFF2-40B4-BE49-F238E27FC236}">
                  <a16:creationId xmlns:a16="http://schemas.microsoft.com/office/drawing/2014/main" id="{52732B6B-EC85-5146-B99E-628630B5524F}"/>
                </a:ext>
              </a:extLst>
            </p:cNvPr>
            <p:cNvSpPr/>
            <p:nvPr/>
          </p:nvSpPr>
          <p:spPr>
            <a:xfrm>
              <a:off x="4648250" y="1656925"/>
              <a:ext cx="43850" cy="39075"/>
            </a:xfrm>
            <a:custGeom>
              <a:avLst/>
              <a:gdLst/>
              <a:ahLst/>
              <a:cxnLst/>
              <a:rect l="l" t="t" r="r" b="b"/>
              <a:pathLst>
                <a:path w="1754" h="1563" extrusionOk="0">
                  <a:moveTo>
                    <a:pt x="1198" y="1"/>
                  </a:moveTo>
                  <a:cubicBezTo>
                    <a:pt x="1108" y="1"/>
                    <a:pt x="1013" y="37"/>
                    <a:pt x="929" y="123"/>
                  </a:cubicBezTo>
                  <a:lnTo>
                    <a:pt x="147" y="896"/>
                  </a:lnTo>
                  <a:cubicBezTo>
                    <a:pt x="1" y="1051"/>
                    <a:pt x="1" y="1291"/>
                    <a:pt x="147" y="1446"/>
                  </a:cubicBezTo>
                  <a:cubicBezTo>
                    <a:pt x="224" y="1523"/>
                    <a:pt x="323" y="1562"/>
                    <a:pt x="422" y="1562"/>
                  </a:cubicBezTo>
                  <a:cubicBezTo>
                    <a:pt x="521" y="1562"/>
                    <a:pt x="619" y="1523"/>
                    <a:pt x="697" y="1446"/>
                  </a:cubicBezTo>
                  <a:lnTo>
                    <a:pt x="1470" y="673"/>
                  </a:lnTo>
                  <a:cubicBezTo>
                    <a:pt x="1753" y="390"/>
                    <a:pt x="1496" y="1"/>
                    <a:pt x="1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8" name="Picture 2" descr="Grupo GAES - Sistemas Mecánicos - Donostia-San Sebastián, Spain ...">
            <a:extLst>
              <a:ext uri="{FF2B5EF4-FFF2-40B4-BE49-F238E27FC236}">
                <a16:creationId xmlns:a16="http://schemas.microsoft.com/office/drawing/2014/main" id="{714D520B-7358-4D6E-820A-DE122A662F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19214" y="5808855"/>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67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Crear una oferta</a:t>
            </a:r>
            <a:endParaRPr lang="es-ES" dirty="0">
              <a:solidFill>
                <a:schemeClr val="bg1"/>
              </a:solidFill>
            </a:endParaRPr>
          </a:p>
        </p:txBody>
      </p:sp>
      <p:pic>
        <p:nvPicPr>
          <p:cNvPr id="23" name="5 Imagen">
            <a:extLst>
              <a:ext uri="{FF2B5EF4-FFF2-40B4-BE49-F238E27FC236}">
                <a16:creationId xmlns:a16="http://schemas.microsoft.com/office/drawing/2014/main" id="{00000000-0008-0000-0600-000006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01" b="4406"/>
          <a:stretch/>
        </p:blipFill>
        <p:spPr>
          <a:xfrm>
            <a:off x="185924" y="663067"/>
            <a:ext cx="5974484" cy="4018627"/>
          </a:xfrm>
          <a:prstGeom prst="rect">
            <a:avLst/>
          </a:prstGeom>
          <a:ln>
            <a:noFill/>
          </a:ln>
          <a:effectLst>
            <a:outerShdw blurRad="292100" dist="139700" dir="2700000" algn="tl" rotWithShape="0">
              <a:srgbClr val="333333">
                <a:alpha val="65000"/>
              </a:srgbClr>
            </a:outerShdw>
          </a:effectLst>
        </p:spPr>
      </p:pic>
      <p:pic>
        <p:nvPicPr>
          <p:cNvPr id="26" name="6 Imagen">
            <a:extLst>
              <a:ext uri="{FF2B5EF4-FFF2-40B4-BE49-F238E27FC236}">
                <a16:creationId xmlns:a16="http://schemas.microsoft.com/office/drawing/2014/main" id="{00000000-0008-0000-0600-000007000000}"/>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66000"/>
                    </a14:imgEffect>
                  </a14:imgLayer>
                </a14:imgProps>
              </a:ext>
            </a:extLst>
          </a:blip>
          <a:srcRect r="17987" b="4257"/>
          <a:stretch/>
        </p:blipFill>
        <p:spPr>
          <a:xfrm>
            <a:off x="6306166" y="2759701"/>
            <a:ext cx="5699910" cy="3843985"/>
          </a:xfrm>
          <a:prstGeom prst="rect">
            <a:avLst/>
          </a:prstGeom>
          <a:ln>
            <a:noFill/>
          </a:ln>
          <a:effectLst>
            <a:outerShdw blurRad="292100" dist="139700" dir="2700000" algn="tl" rotWithShape="0">
              <a:srgbClr val="333333">
                <a:alpha val="65000"/>
              </a:srgbClr>
            </a:outerShdw>
          </a:effectLst>
        </p:spPr>
      </p:pic>
      <p:sp>
        <p:nvSpPr>
          <p:cNvPr id="27" name="Flecha derecha 26">
            <a:extLst>
              <a:ext uri="{FF2B5EF4-FFF2-40B4-BE49-F238E27FC236}">
                <a16:creationId xmlns:a16="http://schemas.microsoft.com/office/drawing/2014/main" id="{32FB548F-A1EA-8141-832A-5B4623C7959E}"/>
              </a:ext>
            </a:extLst>
          </p:cNvPr>
          <p:cNvSpPr/>
          <p:nvPr/>
        </p:nvSpPr>
        <p:spPr>
          <a:xfrm rot="16200000">
            <a:off x="3337950" y="3067761"/>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8" name="Flecha derecha 27">
            <a:extLst>
              <a:ext uri="{FF2B5EF4-FFF2-40B4-BE49-F238E27FC236}">
                <a16:creationId xmlns:a16="http://schemas.microsoft.com/office/drawing/2014/main" id="{D8D08F0E-58BE-104B-9BC8-3D004DDBCFDE}"/>
              </a:ext>
            </a:extLst>
          </p:cNvPr>
          <p:cNvSpPr/>
          <p:nvPr/>
        </p:nvSpPr>
        <p:spPr>
          <a:xfrm>
            <a:off x="9060357" y="4776944"/>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35" name="Grupo 34">
            <a:extLst>
              <a:ext uri="{FF2B5EF4-FFF2-40B4-BE49-F238E27FC236}">
                <a16:creationId xmlns:a16="http://schemas.microsoft.com/office/drawing/2014/main" id="{3913D699-B1EE-A54D-869A-EE38108CCF52}"/>
              </a:ext>
            </a:extLst>
          </p:cNvPr>
          <p:cNvGrpSpPr/>
          <p:nvPr/>
        </p:nvGrpSpPr>
        <p:grpSpPr>
          <a:xfrm>
            <a:off x="3721866" y="3488492"/>
            <a:ext cx="465000" cy="392400"/>
            <a:chOff x="444367" y="3815225"/>
            <a:chExt cx="465000" cy="392400"/>
          </a:xfrm>
        </p:grpSpPr>
        <p:sp>
          <p:nvSpPr>
            <p:cNvPr id="36" name="Google Shape;2355;p57">
              <a:extLst>
                <a:ext uri="{FF2B5EF4-FFF2-40B4-BE49-F238E27FC236}">
                  <a16:creationId xmlns:a16="http://schemas.microsoft.com/office/drawing/2014/main" id="{61E8BA79-A05D-B84D-8CB9-E93B983E40CD}"/>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8;p57">
              <a:extLst>
                <a:ext uri="{FF2B5EF4-FFF2-40B4-BE49-F238E27FC236}">
                  <a16:creationId xmlns:a16="http://schemas.microsoft.com/office/drawing/2014/main" id="{EA2B5D69-4FDE-E34D-A6A0-94042AFFD10B}"/>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2</a:t>
              </a:r>
              <a:endParaRPr dirty="0">
                <a:solidFill>
                  <a:schemeClr val="lt1"/>
                </a:solidFill>
                <a:latin typeface="Hepta Slab"/>
                <a:ea typeface="Hepta Slab"/>
                <a:cs typeface="Hepta Slab"/>
                <a:sym typeface="Hepta Slab"/>
              </a:endParaRPr>
            </a:p>
          </p:txBody>
        </p:sp>
      </p:grpSp>
      <p:grpSp>
        <p:nvGrpSpPr>
          <p:cNvPr id="38" name="Grupo 37">
            <a:extLst>
              <a:ext uri="{FF2B5EF4-FFF2-40B4-BE49-F238E27FC236}">
                <a16:creationId xmlns:a16="http://schemas.microsoft.com/office/drawing/2014/main" id="{ED6F0166-BEE7-7E42-B548-7F2C5CE8E3B7}"/>
              </a:ext>
            </a:extLst>
          </p:cNvPr>
          <p:cNvGrpSpPr/>
          <p:nvPr/>
        </p:nvGrpSpPr>
        <p:grpSpPr>
          <a:xfrm>
            <a:off x="8531971" y="4805935"/>
            <a:ext cx="465000" cy="392400"/>
            <a:chOff x="444367" y="3815225"/>
            <a:chExt cx="465000" cy="392400"/>
          </a:xfrm>
        </p:grpSpPr>
        <p:sp>
          <p:nvSpPr>
            <p:cNvPr id="39" name="Google Shape;2355;p57">
              <a:extLst>
                <a:ext uri="{FF2B5EF4-FFF2-40B4-BE49-F238E27FC236}">
                  <a16:creationId xmlns:a16="http://schemas.microsoft.com/office/drawing/2014/main" id="{C8ECC723-40EB-D04C-B72D-5856FE4CDEFE}"/>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58;p57">
              <a:extLst>
                <a:ext uri="{FF2B5EF4-FFF2-40B4-BE49-F238E27FC236}">
                  <a16:creationId xmlns:a16="http://schemas.microsoft.com/office/drawing/2014/main" id="{015BCBD1-6645-B442-8347-A2FA1D423B11}"/>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3</a:t>
              </a: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41" name="Google Shape;505;p25">
            <a:extLst>
              <a:ext uri="{FF2B5EF4-FFF2-40B4-BE49-F238E27FC236}">
                <a16:creationId xmlns:a16="http://schemas.microsoft.com/office/drawing/2014/main" id="{AD193D52-1FCC-E647-82BF-D04EC56F6FA2}"/>
              </a:ext>
            </a:extLst>
          </p:cNvPr>
          <p:cNvGrpSpPr/>
          <p:nvPr/>
        </p:nvGrpSpPr>
        <p:grpSpPr>
          <a:xfrm>
            <a:off x="3884029" y="7891"/>
            <a:ext cx="445339" cy="512102"/>
            <a:chOff x="3782450" y="2178300"/>
            <a:chExt cx="322850" cy="371250"/>
          </a:xfrm>
        </p:grpSpPr>
        <p:sp>
          <p:nvSpPr>
            <p:cNvPr id="42" name="Google Shape;506;p25">
              <a:extLst>
                <a:ext uri="{FF2B5EF4-FFF2-40B4-BE49-F238E27FC236}">
                  <a16:creationId xmlns:a16="http://schemas.microsoft.com/office/drawing/2014/main" id="{33329E7A-9F53-2B40-B03D-F65668257F67}"/>
                </a:ext>
              </a:extLst>
            </p:cNvPr>
            <p:cNvSpPr/>
            <p:nvPr/>
          </p:nvSpPr>
          <p:spPr>
            <a:xfrm>
              <a:off x="3782450" y="2185500"/>
              <a:ext cx="322850" cy="363950"/>
            </a:xfrm>
            <a:custGeom>
              <a:avLst/>
              <a:gdLst/>
              <a:ahLst/>
              <a:cxnLst/>
              <a:rect l="l" t="t" r="r" b="b"/>
              <a:pathLst>
                <a:path w="12914" h="14558" extrusionOk="0">
                  <a:moveTo>
                    <a:pt x="10103" y="1"/>
                  </a:moveTo>
                  <a:cubicBezTo>
                    <a:pt x="9909" y="1"/>
                    <a:pt x="9717" y="50"/>
                    <a:pt x="9546" y="149"/>
                  </a:cubicBezTo>
                  <a:lnTo>
                    <a:pt x="1685" y="4677"/>
                  </a:lnTo>
                  <a:cubicBezTo>
                    <a:pt x="645" y="5278"/>
                    <a:pt x="1" y="6395"/>
                    <a:pt x="1" y="7598"/>
                  </a:cubicBezTo>
                  <a:lnTo>
                    <a:pt x="1" y="12469"/>
                  </a:lnTo>
                  <a:cubicBezTo>
                    <a:pt x="1" y="12907"/>
                    <a:pt x="259" y="13303"/>
                    <a:pt x="654" y="13483"/>
                  </a:cubicBezTo>
                  <a:lnTo>
                    <a:pt x="2157" y="14351"/>
                  </a:lnTo>
                  <a:cubicBezTo>
                    <a:pt x="2351" y="14489"/>
                    <a:pt x="2576" y="14558"/>
                    <a:pt x="2802" y="14558"/>
                  </a:cubicBezTo>
                  <a:cubicBezTo>
                    <a:pt x="2997" y="14558"/>
                    <a:pt x="3193" y="14506"/>
                    <a:pt x="3369" y="14402"/>
                  </a:cubicBezTo>
                  <a:lnTo>
                    <a:pt x="11230" y="9883"/>
                  </a:lnTo>
                  <a:cubicBezTo>
                    <a:pt x="12269" y="9282"/>
                    <a:pt x="12905" y="8165"/>
                    <a:pt x="12914" y="6971"/>
                  </a:cubicBezTo>
                  <a:lnTo>
                    <a:pt x="12914" y="2099"/>
                  </a:lnTo>
                  <a:cubicBezTo>
                    <a:pt x="12914" y="1670"/>
                    <a:pt x="12673" y="1283"/>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07;p25">
              <a:extLst>
                <a:ext uri="{FF2B5EF4-FFF2-40B4-BE49-F238E27FC236}">
                  <a16:creationId xmlns:a16="http://schemas.microsoft.com/office/drawing/2014/main" id="{69FAF180-11AB-AC4D-8C7C-C342177544F7}"/>
                </a:ext>
              </a:extLst>
            </p:cNvPr>
            <p:cNvSpPr/>
            <p:nvPr/>
          </p:nvSpPr>
          <p:spPr>
            <a:xfrm>
              <a:off x="3824550" y="2209900"/>
              <a:ext cx="280750" cy="339650"/>
            </a:xfrm>
            <a:custGeom>
              <a:avLst/>
              <a:gdLst/>
              <a:ahLst/>
              <a:cxnLst/>
              <a:rect l="l" t="t" r="r" b="b"/>
              <a:pathLst>
                <a:path w="11230" h="13586" extrusionOk="0">
                  <a:moveTo>
                    <a:pt x="10107" y="1"/>
                  </a:moveTo>
                  <a:cubicBezTo>
                    <a:pt x="9919" y="1"/>
                    <a:pt x="9727" y="49"/>
                    <a:pt x="9546" y="153"/>
                  </a:cubicBezTo>
                  <a:lnTo>
                    <a:pt x="1685" y="4680"/>
                  </a:lnTo>
                  <a:cubicBezTo>
                    <a:pt x="645" y="5282"/>
                    <a:pt x="1" y="6390"/>
                    <a:pt x="1" y="7593"/>
                  </a:cubicBezTo>
                  <a:lnTo>
                    <a:pt x="1" y="12464"/>
                  </a:lnTo>
                  <a:cubicBezTo>
                    <a:pt x="1" y="13116"/>
                    <a:pt x="541" y="13585"/>
                    <a:pt x="1128" y="13585"/>
                  </a:cubicBezTo>
                  <a:cubicBezTo>
                    <a:pt x="1314" y="13585"/>
                    <a:pt x="1505" y="13538"/>
                    <a:pt x="1685" y="13435"/>
                  </a:cubicBezTo>
                  <a:lnTo>
                    <a:pt x="9546" y="8907"/>
                  </a:lnTo>
                  <a:cubicBezTo>
                    <a:pt x="10585" y="8306"/>
                    <a:pt x="11230" y="7198"/>
                    <a:pt x="11230" y="5995"/>
                  </a:cubicBezTo>
                  <a:lnTo>
                    <a:pt x="11230" y="1123"/>
                  </a:lnTo>
                  <a:cubicBezTo>
                    <a:pt x="11230" y="466"/>
                    <a:pt x="10692" y="1"/>
                    <a:pt x="10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08;p25">
              <a:extLst>
                <a:ext uri="{FF2B5EF4-FFF2-40B4-BE49-F238E27FC236}">
                  <a16:creationId xmlns:a16="http://schemas.microsoft.com/office/drawing/2014/main" id="{3707C771-34C2-A740-94EF-410EF8FEB35A}"/>
                </a:ext>
              </a:extLst>
            </p:cNvPr>
            <p:cNvSpPr/>
            <p:nvPr/>
          </p:nvSpPr>
          <p:spPr>
            <a:xfrm>
              <a:off x="3824550" y="2209825"/>
              <a:ext cx="280750" cy="201175"/>
            </a:xfrm>
            <a:custGeom>
              <a:avLst/>
              <a:gdLst/>
              <a:ahLst/>
              <a:cxnLst/>
              <a:rect l="l" t="t" r="r" b="b"/>
              <a:pathLst>
                <a:path w="11230" h="8047" extrusionOk="0">
                  <a:moveTo>
                    <a:pt x="10109" y="0"/>
                  </a:moveTo>
                  <a:cubicBezTo>
                    <a:pt x="9921" y="0"/>
                    <a:pt x="9728" y="49"/>
                    <a:pt x="9546" y="156"/>
                  </a:cubicBezTo>
                  <a:lnTo>
                    <a:pt x="1685" y="4683"/>
                  </a:lnTo>
                  <a:cubicBezTo>
                    <a:pt x="645" y="5285"/>
                    <a:pt x="1" y="6393"/>
                    <a:pt x="1" y="7596"/>
                  </a:cubicBezTo>
                  <a:cubicBezTo>
                    <a:pt x="525" y="7896"/>
                    <a:pt x="1107" y="8047"/>
                    <a:pt x="1689" y="8047"/>
                  </a:cubicBezTo>
                  <a:cubicBezTo>
                    <a:pt x="2271" y="8047"/>
                    <a:pt x="2853" y="7896"/>
                    <a:pt x="3377" y="7596"/>
                  </a:cubicBezTo>
                  <a:lnTo>
                    <a:pt x="8652" y="4546"/>
                  </a:lnTo>
                  <a:cubicBezTo>
                    <a:pt x="9941" y="3807"/>
                    <a:pt x="10869" y="2570"/>
                    <a:pt x="11230" y="1126"/>
                  </a:cubicBezTo>
                  <a:cubicBezTo>
                    <a:pt x="11230" y="470"/>
                    <a:pt x="10694" y="0"/>
                    <a:pt x="101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09;p25">
              <a:extLst>
                <a:ext uri="{FF2B5EF4-FFF2-40B4-BE49-F238E27FC236}">
                  <a16:creationId xmlns:a16="http://schemas.microsoft.com/office/drawing/2014/main" id="{C8D6E5BE-1539-4741-BAC1-5DE3DD626B0D}"/>
                </a:ext>
              </a:extLst>
            </p:cNvPr>
            <p:cNvSpPr/>
            <p:nvPr/>
          </p:nvSpPr>
          <p:spPr>
            <a:xfrm>
              <a:off x="3782450" y="2185500"/>
              <a:ext cx="307175" cy="214025"/>
            </a:xfrm>
            <a:custGeom>
              <a:avLst/>
              <a:gdLst/>
              <a:ahLst/>
              <a:cxnLst/>
              <a:rect l="l" t="t" r="r" b="b"/>
              <a:pathLst>
                <a:path w="12287" h="8561" extrusionOk="0">
                  <a:moveTo>
                    <a:pt x="10103" y="1"/>
                  </a:moveTo>
                  <a:cubicBezTo>
                    <a:pt x="9909" y="1"/>
                    <a:pt x="9717" y="50"/>
                    <a:pt x="9546" y="149"/>
                  </a:cubicBezTo>
                  <a:lnTo>
                    <a:pt x="1685" y="4677"/>
                  </a:lnTo>
                  <a:cubicBezTo>
                    <a:pt x="645" y="5278"/>
                    <a:pt x="1" y="6395"/>
                    <a:pt x="1" y="7598"/>
                  </a:cubicBezTo>
                  <a:lnTo>
                    <a:pt x="1685" y="8560"/>
                  </a:lnTo>
                  <a:cubicBezTo>
                    <a:pt x="1685" y="7357"/>
                    <a:pt x="2329" y="6249"/>
                    <a:pt x="3369" y="5656"/>
                  </a:cubicBezTo>
                  <a:lnTo>
                    <a:pt x="11230" y="1129"/>
                  </a:lnTo>
                  <a:cubicBezTo>
                    <a:pt x="11400" y="1027"/>
                    <a:pt x="11595" y="975"/>
                    <a:pt x="11791" y="975"/>
                  </a:cubicBezTo>
                  <a:cubicBezTo>
                    <a:pt x="11961" y="975"/>
                    <a:pt x="12131" y="1014"/>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10;p25">
              <a:extLst>
                <a:ext uri="{FF2B5EF4-FFF2-40B4-BE49-F238E27FC236}">
                  <a16:creationId xmlns:a16="http://schemas.microsoft.com/office/drawing/2014/main" id="{26A9FC5C-7CD4-9E4A-A71F-53FE51AB9381}"/>
                </a:ext>
              </a:extLst>
            </p:cNvPr>
            <p:cNvSpPr/>
            <p:nvPr/>
          </p:nvSpPr>
          <p:spPr>
            <a:xfrm>
              <a:off x="3936675" y="2324150"/>
              <a:ext cx="63375" cy="66450"/>
            </a:xfrm>
            <a:custGeom>
              <a:avLst/>
              <a:gdLst/>
              <a:ahLst/>
              <a:cxnLst/>
              <a:rect l="l" t="t" r="r" b="b"/>
              <a:pathLst>
                <a:path w="2535" h="2658" extrusionOk="0">
                  <a:moveTo>
                    <a:pt x="1973" y="1"/>
                  </a:moveTo>
                  <a:cubicBezTo>
                    <a:pt x="1924" y="1"/>
                    <a:pt x="1874" y="14"/>
                    <a:pt x="1831" y="42"/>
                  </a:cubicBezTo>
                  <a:lnTo>
                    <a:pt x="215" y="969"/>
                  </a:lnTo>
                  <a:cubicBezTo>
                    <a:pt x="86" y="1038"/>
                    <a:pt x="1" y="1176"/>
                    <a:pt x="1" y="1330"/>
                  </a:cubicBezTo>
                  <a:lnTo>
                    <a:pt x="1" y="2215"/>
                  </a:lnTo>
                  <a:cubicBezTo>
                    <a:pt x="1" y="2318"/>
                    <a:pt x="61" y="2413"/>
                    <a:pt x="155" y="2464"/>
                  </a:cubicBezTo>
                  <a:lnTo>
                    <a:pt x="430" y="2619"/>
                  </a:lnTo>
                  <a:cubicBezTo>
                    <a:pt x="473" y="2645"/>
                    <a:pt x="520" y="2658"/>
                    <a:pt x="568" y="2658"/>
                  </a:cubicBezTo>
                  <a:cubicBezTo>
                    <a:pt x="615" y="2658"/>
                    <a:pt x="662" y="2645"/>
                    <a:pt x="705" y="2619"/>
                  </a:cubicBezTo>
                  <a:lnTo>
                    <a:pt x="2320" y="1700"/>
                  </a:lnTo>
                  <a:cubicBezTo>
                    <a:pt x="2449" y="1622"/>
                    <a:pt x="2535" y="1485"/>
                    <a:pt x="2535" y="1330"/>
                  </a:cubicBezTo>
                  <a:lnTo>
                    <a:pt x="2535" y="445"/>
                  </a:lnTo>
                  <a:cubicBezTo>
                    <a:pt x="2535" y="351"/>
                    <a:pt x="2492" y="265"/>
                    <a:pt x="2423" y="213"/>
                  </a:cubicBezTo>
                  <a:lnTo>
                    <a:pt x="2131" y="50"/>
                  </a:lnTo>
                  <a:cubicBezTo>
                    <a:pt x="2085" y="18"/>
                    <a:pt x="2029" y="1"/>
                    <a:pt x="1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11;p25">
              <a:extLst>
                <a:ext uri="{FF2B5EF4-FFF2-40B4-BE49-F238E27FC236}">
                  <a16:creationId xmlns:a16="http://schemas.microsoft.com/office/drawing/2014/main" id="{2FADE663-86E8-8B47-9E2F-32D6714DC327}"/>
                </a:ext>
              </a:extLst>
            </p:cNvPr>
            <p:cNvSpPr/>
            <p:nvPr/>
          </p:nvSpPr>
          <p:spPr>
            <a:xfrm>
              <a:off x="3943975" y="2328150"/>
              <a:ext cx="56075" cy="62475"/>
            </a:xfrm>
            <a:custGeom>
              <a:avLst/>
              <a:gdLst/>
              <a:ahLst/>
              <a:cxnLst/>
              <a:rect l="l" t="t" r="r" b="b"/>
              <a:pathLst>
                <a:path w="2243" h="2499" extrusionOk="0">
                  <a:moveTo>
                    <a:pt x="1961" y="0"/>
                  </a:moveTo>
                  <a:cubicBezTo>
                    <a:pt x="1915" y="0"/>
                    <a:pt x="1867" y="12"/>
                    <a:pt x="1822" y="36"/>
                  </a:cubicBezTo>
                  <a:lnTo>
                    <a:pt x="215" y="964"/>
                  </a:lnTo>
                  <a:cubicBezTo>
                    <a:pt x="87" y="1041"/>
                    <a:pt x="1" y="1179"/>
                    <a:pt x="1" y="1334"/>
                  </a:cubicBezTo>
                  <a:lnTo>
                    <a:pt x="1" y="2218"/>
                  </a:lnTo>
                  <a:cubicBezTo>
                    <a:pt x="1" y="2381"/>
                    <a:pt x="133" y="2499"/>
                    <a:pt x="279" y="2499"/>
                  </a:cubicBezTo>
                  <a:cubicBezTo>
                    <a:pt x="327" y="2499"/>
                    <a:pt x="375" y="2486"/>
                    <a:pt x="422" y="2459"/>
                  </a:cubicBezTo>
                  <a:lnTo>
                    <a:pt x="2028" y="1540"/>
                  </a:lnTo>
                  <a:cubicBezTo>
                    <a:pt x="2166" y="1462"/>
                    <a:pt x="2243" y="1325"/>
                    <a:pt x="2243" y="1170"/>
                  </a:cubicBezTo>
                  <a:lnTo>
                    <a:pt x="2243" y="285"/>
                  </a:lnTo>
                  <a:cubicBezTo>
                    <a:pt x="2243" y="115"/>
                    <a:pt x="2109"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12;p25">
              <a:extLst>
                <a:ext uri="{FF2B5EF4-FFF2-40B4-BE49-F238E27FC236}">
                  <a16:creationId xmlns:a16="http://schemas.microsoft.com/office/drawing/2014/main" id="{2C86FA6C-0333-3447-AF38-7714EE385151}"/>
                </a:ext>
              </a:extLst>
            </p:cNvPr>
            <p:cNvSpPr/>
            <p:nvPr/>
          </p:nvSpPr>
          <p:spPr>
            <a:xfrm>
              <a:off x="3861925" y="2178300"/>
              <a:ext cx="140925" cy="127350"/>
            </a:xfrm>
            <a:custGeom>
              <a:avLst/>
              <a:gdLst/>
              <a:ahLst/>
              <a:cxnLst/>
              <a:rect l="l" t="t" r="r" b="b"/>
              <a:pathLst>
                <a:path w="5637" h="5094" extrusionOk="0">
                  <a:moveTo>
                    <a:pt x="5077" y="1"/>
                  </a:moveTo>
                  <a:cubicBezTo>
                    <a:pt x="4983" y="1"/>
                    <a:pt x="4886" y="24"/>
                    <a:pt x="4795" y="76"/>
                  </a:cubicBezTo>
                  <a:lnTo>
                    <a:pt x="276" y="2688"/>
                  </a:lnTo>
                  <a:cubicBezTo>
                    <a:pt x="104" y="2791"/>
                    <a:pt x="1" y="2972"/>
                    <a:pt x="1" y="3178"/>
                  </a:cubicBezTo>
                  <a:lnTo>
                    <a:pt x="1" y="4535"/>
                  </a:lnTo>
                  <a:cubicBezTo>
                    <a:pt x="1" y="4845"/>
                    <a:pt x="250" y="5094"/>
                    <a:pt x="559" y="5094"/>
                  </a:cubicBezTo>
                  <a:cubicBezTo>
                    <a:pt x="868" y="5094"/>
                    <a:pt x="1118" y="4845"/>
                    <a:pt x="1118" y="4535"/>
                  </a:cubicBezTo>
                  <a:lnTo>
                    <a:pt x="1118" y="3496"/>
                  </a:lnTo>
                  <a:lnTo>
                    <a:pt x="4520" y="1537"/>
                  </a:lnTo>
                  <a:lnTo>
                    <a:pt x="4520" y="1941"/>
                  </a:lnTo>
                  <a:cubicBezTo>
                    <a:pt x="4520" y="2250"/>
                    <a:pt x="4769" y="2499"/>
                    <a:pt x="5078" y="2499"/>
                  </a:cubicBezTo>
                  <a:cubicBezTo>
                    <a:pt x="5388" y="2499"/>
                    <a:pt x="5637" y="2250"/>
                    <a:pt x="5637" y="1941"/>
                  </a:cubicBezTo>
                  <a:lnTo>
                    <a:pt x="5637" y="566"/>
                  </a:lnTo>
                  <a:cubicBezTo>
                    <a:pt x="5637" y="234"/>
                    <a:pt x="5370" y="1"/>
                    <a:pt x="50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13;p25">
              <a:extLst>
                <a:ext uri="{FF2B5EF4-FFF2-40B4-BE49-F238E27FC236}">
                  <a16:creationId xmlns:a16="http://schemas.microsoft.com/office/drawing/2014/main" id="{9EB50C43-79CF-1C43-8C7E-2B446433AD72}"/>
                </a:ext>
              </a:extLst>
            </p:cNvPr>
            <p:cNvSpPr/>
            <p:nvPr/>
          </p:nvSpPr>
          <p:spPr>
            <a:xfrm>
              <a:off x="3865575" y="2183275"/>
              <a:ext cx="128700" cy="83725"/>
            </a:xfrm>
            <a:custGeom>
              <a:avLst/>
              <a:gdLst/>
              <a:ahLst/>
              <a:cxnLst/>
              <a:rect l="l" t="t" r="r" b="b"/>
              <a:pathLst>
                <a:path w="5148" h="3349" extrusionOk="0">
                  <a:moveTo>
                    <a:pt x="4344" y="0"/>
                  </a:moveTo>
                  <a:cubicBezTo>
                    <a:pt x="4226" y="0"/>
                    <a:pt x="4106" y="30"/>
                    <a:pt x="3996" y="92"/>
                  </a:cubicBezTo>
                  <a:lnTo>
                    <a:pt x="628" y="2042"/>
                  </a:lnTo>
                  <a:cubicBezTo>
                    <a:pt x="1" y="2395"/>
                    <a:pt x="259" y="3348"/>
                    <a:pt x="980" y="3348"/>
                  </a:cubicBezTo>
                  <a:cubicBezTo>
                    <a:pt x="1100" y="3348"/>
                    <a:pt x="1221" y="3314"/>
                    <a:pt x="1332" y="3254"/>
                  </a:cubicBezTo>
                  <a:lnTo>
                    <a:pt x="4692" y="1312"/>
                  </a:lnTo>
                  <a:cubicBezTo>
                    <a:pt x="5027" y="1115"/>
                    <a:pt x="5147" y="685"/>
                    <a:pt x="4949" y="350"/>
                  </a:cubicBezTo>
                  <a:cubicBezTo>
                    <a:pt x="4822" y="125"/>
                    <a:pt x="4587" y="0"/>
                    <a:pt x="43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4;p25">
              <a:extLst>
                <a:ext uri="{FF2B5EF4-FFF2-40B4-BE49-F238E27FC236}">
                  <a16:creationId xmlns:a16="http://schemas.microsoft.com/office/drawing/2014/main" id="{F1BD0C8B-2381-C24E-950D-E58FEE45B590}"/>
                </a:ext>
              </a:extLst>
            </p:cNvPr>
            <p:cNvSpPr/>
            <p:nvPr/>
          </p:nvSpPr>
          <p:spPr>
            <a:xfrm>
              <a:off x="3861925" y="2240700"/>
              <a:ext cx="38525" cy="64950"/>
            </a:xfrm>
            <a:custGeom>
              <a:avLst/>
              <a:gdLst/>
              <a:ahLst/>
              <a:cxnLst/>
              <a:rect l="l" t="t" r="r" b="b"/>
              <a:pathLst>
                <a:path w="1541" h="2598" extrusionOk="0">
                  <a:moveTo>
                    <a:pt x="750" y="1"/>
                  </a:moveTo>
                  <a:cubicBezTo>
                    <a:pt x="658" y="1"/>
                    <a:pt x="561" y="25"/>
                    <a:pt x="465" y="80"/>
                  </a:cubicBezTo>
                  <a:lnTo>
                    <a:pt x="276" y="192"/>
                  </a:lnTo>
                  <a:cubicBezTo>
                    <a:pt x="104" y="295"/>
                    <a:pt x="1" y="476"/>
                    <a:pt x="1" y="682"/>
                  </a:cubicBezTo>
                  <a:lnTo>
                    <a:pt x="1" y="2039"/>
                  </a:lnTo>
                  <a:cubicBezTo>
                    <a:pt x="1" y="2349"/>
                    <a:pt x="250" y="2598"/>
                    <a:pt x="559" y="2598"/>
                  </a:cubicBezTo>
                  <a:cubicBezTo>
                    <a:pt x="868" y="2598"/>
                    <a:pt x="1118" y="2349"/>
                    <a:pt x="1118" y="2039"/>
                  </a:cubicBezTo>
                  <a:lnTo>
                    <a:pt x="1118" y="991"/>
                  </a:lnTo>
                  <a:cubicBezTo>
                    <a:pt x="1541" y="618"/>
                    <a:pt x="1210" y="1"/>
                    <a:pt x="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2" name="Picture 2" descr="Grupo GAES - Sistemas Mecánicos - Donostia-San Sebastián, Spain ...">
            <a:extLst>
              <a:ext uri="{FF2B5EF4-FFF2-40B4-BE49-F238E27FC236}">
                <a16:creationId xmlns:a16="http://schemas.microsoft.com/office/drawing/2014/main" id="{B13491D3-F04B-4B52-AF25-679DDB5333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991" y="5818476"/>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316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Crear una oferta</a:t>
            </a:r>
            <a:endParaRPr lang="es-ES" dirty="0">
              <a:solidFill>
                <a:schemeClr val="bg1"/>
              </a:solidFill>
            </a:endParaRPr>
          </a:p>
        </p:txBody>
      </p:sp>
      <p:pic>
        <p:nvPicPr>
          <p:cNvPr id="19" name="8 Imagen">
            <a:extLst>
              <a:ext uri="{FF2B5EF4-FFF2-40B4-BE49-F238E27FC236}">
                <a16:creationId xmlns:a16="http://schemas.microsoft.com/office/drawing/2014/main" id="{00000000-0008-0000-0600-000009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87" b="4706"/>
          <a:stretch/>
        </p:blipFill>
        <p:spPr>
          <a:xfrm>
            <a:off x="6143972" y="2636593"/>
            <a:ext cx="5778185" cy="3878507"/>
          </a:xfrm>
          <a:prstGeom prst="rect">
            <a:avLst/>
          </a:prstGeom>
          <a:ln>
            <a:noFill/>
          </a:ln>
          <a:effectLst>
            <a:outerShdw blurRad="292100" dist="139700" dir="2700000" algn="tl" rotWithShape="0">
              <a:srgbClr val="333333">
                <a:alpha val="65000"/>
              </a:srgbClr>
            </a:outerShdw>
          </a:effectLst>
        </p:spPr>
      </p:pic>
      <p:pic>
        <p:nvPicPr>
          <p:cNvPr id="20" name="7 Imagen">
            <a:extLst>
              <a:ext uri="{FF2B5EF4-FFF2-40B4-BE49-F238E27FC236}">
                <a16:creationId xmlns:a16="http://schemas.microsoft.com/office/drawing/2014/main" id="{2583D070-E7B4-5445-9D32-B31509B7D180}"/>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66000"/>
                    </a14:imgEffect>
                  </a14:imgLayer>
                </a14:imgProps>
              </a:ext>
            </a:extLst>
          </a:blip>
          <a:srcRect r="17987" b="4406"/>
          <a:stretch/>
        </p:blipFill>
        <p:spPr>
          <a:xfrm>
            <a:off x="120321" y="720757"/>
            <a:ext cx="5879033" cy="3958590"/>
          </a:xfrm>
          <a:prstGeom prst="rect">
            <a:avLst/>
          </a:prstGeom>
          <a:ln>
            <a:noFill/>
          </a:ln>
          <a:effectLst>
            <a:outerShdw blurRad="292100" dist="139700" dir="2700000" algn="tl" rotWithShape="0">
              <a:srgbClr val="333333">
                <a:alpha val="65000"/>
              </a:srgbClr>
            </a:outerShdw>
          </a:effectLst>
        </p:spPr>
      </p:pic>
      <p:sp>
        <p:nvSpPr>
          <p:cNvPr id="21" name="Flecha derecha 20">
            <a:extLst>
              <a:ext uri="{FF2B5EF4-FFF2-40B4-BE49-F238E27FC236}">
                <a16:creationId xmlns:a16="http://schemas.microsoft.com/office/drawing/2014/main" id="{765FFD8A-4CC2-E849-84D8-6EB445A6577E}"/>
              </a:ext>
            </a:extLst>
          </p:cNvPr>
          <p:cNvSpPr/>
          <p:nvPr/>
        </p:nvSpPr>
        <p:spPr>
          <a:xfrm rot="5400000">
            <a:off x="8370202" y="2794371"/>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2" name="Grupo 21">
            <a:extLst>
              <a:ext uri="{FF2B5EF4-FFF2-40B4-BE49-F238E27FC236}">
                <a16:creationId xmlns:a16="http://schemas.microsoft.com/office/drawing/2014/main" id="{F5BBE625-3F39-F745-AB3B-DCD848AE94A5}"/>
              </a:ext>
            </a:extLst>
          </p:cNvPr>
          <p:cNvGrpSpPr/>
          <p:nvPr/>
        </p:nvGrpSpPr>
        <p:grpSpPr>
          <a:xfrm>
            <a:off x="6774336" y="1186588"/>
            <a:ext cx="465000" cy="392400"/>
            <a:chOff x="444367" y="3815225"/>
            <a:chExt cx="465000" cy="392400"/>
          </a:xfrm>
        </p:grpSpPr>
        <p:sp>
          <p:nvSpPr>
            <p:cNvPr id="23" name="Google Shape;2355;p57">
              <a:extLst>
                <a:ext uri="{FF2B5EF4-FFF2-40B4-BE49-F238E27FC236}">
                  <a16:creationId xmlns:a16="http://schemas.microsoft.com/office/drawing/2014/main" id="{45F7DC93-BDD0-D34F-A729-433B0141BF8A}"/>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58;p57">
              <a:extLst>
                <a:ext uri="{FF2B5EF4-FFF2-40B4-BE49-F238E27FC236}">
                  <a16:creationId xmlns:a16="http://schemas.microsoft.com/office/drawing/2014/main" id="{CF13E2DB-18C9-B247-A9F3-977A1AD101E2}"/>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4</a:t>
              </a:r>
              <a:endParaRPr dirty="0">
                <a:solidFill>
                  <a:schemeClr val="lt1"/>
                </a:solidFill>
                <a:latin typeface="Hepta Slab"/>
                <a:ea typeface="Hepta Slab"/>
                <a:cs typeface="Hepta Slab"/>
                <a:sym typeface="Hepta Slab"/>
              </a:endParaRPr>
            </a:p>
          </p:txBody>
        </p:sp>
      </p:grpSp>
      <p:grpSp>
        <p:nvGrpSpPr>
          <p:cNvPr id="631" name="Google Shape;505;p25">
            <a:extLst>
              <a:ext uri="{FF2B5EF4-FFF2-40B4-BE49-F238E27FC236}">
                <a16:creationId xmlns:a16="http://schemas.microsoft.com/office/drawing/2014/main" id="{F0FAED46-5308-0E44-AE8C-F8BB7AFE7197}"/>
              </a:ext>
            </a:extLst>
          </p:cNvPr>
          <p:cNvGrpSpPr/>
          <p:nvPr/>
        </p:nvGrpSpPr>
        <p:grpSpPr>
          <a:xfrm>
            <a:off x="3884029" y="7891"/>
            <a:ext cx="445339" cy="512102"/>
            <a:chOff x="3782450" y="2178300"/>
            <a:chExt cx="322850" cy="371250"/>
          </a:xfrm>
        </p:grpSpPr>
        <p:sp>
          <p:nvSpPr>
            <p:cNvPr id="632" name="Google Shape;506;p25">
              <a:extLst>
                <a:ext uri="{FF2B5EF4-FFF2-40B4-BE49-F238E27FC236}">
                  <a16:creationId xmlns:a16="http://schemas.microsoft.com/office/drawing/2014/main" id="{C1BFD9AA-414B-9144-A0C6-87A7DEF34E85}"/>
                </a:ext>
              </a:extLst>
            </p:cNvPr>
            <p:cNvSpPr/>
            <p:nvPr/>
          </p:nvSpPr>
          <p:spPr>
            <a:xfrm>
              <a:off x="3782450" y="2185500"/>
              <a:ext cx="322850" cy="363950"/>
            </a:xfrm>
            <a:custGeom>
              <a:avLst/>
              <a:gdLst/>
              <a:ahLst/>
              <a:cxnLst/>
              <a:rect l="l" t="t" r="r" b="b"/>
              <a:pathLst>
                <a:path w="12914" h="14558" extrusionOk="0">
                  <a:moveTo>
                    <a:pt x="10103" y="1"/>
                  </a:moveTo>
                  <a:cubicBezTo>
                    <a:pt x="9909" y="1"/>
                    <a:pt x="9717" y="50"/>
                    <a:pt x="9546" y="149"/>
                  </a:cubicBezTo>
                  <a:lnTo>
                    <a:pt x="1685" y="4677"/>
                  </a:lnTo>
                  <a:cubicBezTo>
                    <a:pt x="645" y="5278"/>
                    <a:pt x="1" y="6395"/>
                    <a:pt x="1" y="7598"/>
                  </a:cubicBezTo>
                  <a:lnTo>
                    <a:pt x="1" y="12469"/>
                  </a:lnTo>
                  <a:cubicBezTo>
                    <a:pt x="1" y="12907"/>
                    <a:pt x="259" y="13303"/>
                    <a:pt x="654" y="13483"/>
                  </a:cubicBezTo>
                  <a:lnTo>
                    <a:pt x="2157" y="14351"/>
                  </a:lnTo>
                  <a:cubicBezTo>
                    <a:pt x="2351" y="14489"/>
                    <a:pt x="2576" y="14558"/>
                    <a:pt x="2802" y="14558"/>
                  </a:cubicBezTo>
                  <a:cubicBezTo>
                    <a:pt x="2997" y="14558"/>
                    <a:pt x="3193" y="14506"/>
                    <a:pt x="3369" y="14402"/>
                  </a:cubicBezTo>
                  <a:lnTo>
                    <a:pt x="11230" y="9883"/>
                  </a:lnTo>
                  <a:cubicBezTo>
                    <a:pt x="12269" y="9282"/>
                    <a:pt x="12905" y="8165"/>
                    <a:pt x="12914" y="6971"/>
                  </a:cubicBezTo>
                  <a:lnTo>
                    <a:pt x="12914" y="2099"/>
                  </a:lnTo>
                  <a:cubicBezTo>
                    <a:pt x="12914" y="1670"/>
                    <a:pt x="12673" y="1283"/>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507;p25">
              <a:extLst>
                <a:ext uri="{FF2B5EF4-FFF2-40B4-BE49-F238E27FC236}">
                  <a16:creationId xmlns:a16="http://schemas.microsoft.com/office/drawing/2014/main" id="{FD2DB968-33D5-894E-BDAC-C7CA2E8AF417}"/>
                </a:ext>
              </a:extLst>
            </p:cNvPr>
            <p:cNvSpPr/>
            <p:nvPr/>
          </p:nvSpPr>
          <p:spPr>
            <a:xfrm>
              <a:off x="3824550" y="2209900"/>
              <a:ext cx="280750" cy="339650"/>
            </a:xfrm>
            <a:custGeom>
              <a:avLst/>
              <a:gdLst/>
              <a:ahLst/>
              <a:cxnLst/>
              <a:rect l="l" t="t" r="r" b="b"/>
              <a:pathLst>
                <a:path w="11230" h="13586" extrusionOk="0">
                  <a:moveTo>
                    <a:pt x="10107" y="1"/>
                  </a:moveTo>
                  <a:cubicBezTo>
                    <a:pt x="9919" y="1"/>
                    <a:pt x="9727" y="49"/>
                    <a:pt x="9546" y="153"/>
                  </a:cubicBezTo>
                  <a:lnTo>
                    <a:pt x="1685" y="4680"/>
                  </a:lnTo>
                  <a:cubicBezTo>
                    <a:pt x="645" y="5282"/>
                    <a:pt x="1" y="6390"/>
                    <a:pt x="1" y="7593"/>
                  </a:cubicBezTo>
                  <a:lnTo>
                    <a:pt x="1" y="12464"/>
                  </a:lnTo>
                  <a:cubicBezTo>
                    <a:pt x="1" y="13116"/>
                    <a:pt x="541" y="13585"/>
                    <a:pt x="1128" y="13585"/>
                  </a:cubicBezTo>
                  <a:cubicBezTo>
                    <a:pt x="1314" y="13585"/>
                    <a:pt x="1505" y="13538"/>
                    <a:pt x="1685" y="13435"/>
                  </a:cubicBezTo>
                  <a:lnTo>
                    <a:pt x="9546" y="8907"/>
                  </a:lnTo>
                  <a:cubicBezTo>
                    <a:pt x="10585" y="8306"/>
                    <a:pt x="11230" y="7198"/>
                    <a:pt x="11230" y="5995"/>
                  </a:cubicBezTo>
                  <a:lnTo>
                    <a:pt x="11230" y="1123"/>
                  </a:lnTo>
                  <a:cubicBezTo>
                    <a:pt x="11230" y="466"/>
                    <a:pt x="10692" y="1"/>
                    <a:pt x="10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508;p25">
              <a:extLst>
                <a:ext uri="{FF2B5EF4-FFF2-40B4-BE49-F238E27FC236}">
                  <a16:creationId xmlns:a16="http://schemas.microsoft.com/office/drawing/2014/main" id="{4A24DCB4-2212-6042-9056-FE4D3F07364A}"/>
                </a:ext>
              </a:extLst>
            </p:cNvPr>
            <p:cNvSpPr/>
            <p:nvPr/>
          </p:nvSpPr>
          <p:spPr>
            <a:xfrm>
              <a:off x="3824550" y="2209825"/>
              <a:ext cx="280750" cy="201175"/>
            </a:xfrm>
            <a:custGeom>
              <a:avLst/>
              <a:gdLst/>
              <a:ahLst/>
              <a:cxnLst/>
              <a:rect l="l" t="t" r="r" b="b"/>
              <a:pathLst>
                <a:path w="11230" h="8047" extrusionOk="0">
                  <a:moveTo>
                    <a:pt x="10109" y="0"/>
                  </a:moveTo>
                  <a:cubicBezTo>
                    <a:pt x="9921" y="0"/>
                    <a:pt x="9728" y="49"/>
                    <a:pt x="9546" y="156"/>
                  </a:cubicBezTo>
                  <a:lnTo>
                    <a:pt x="1685" y="4683"/>
                  </a:lnTo>
                  <a:cubicBezTo>
                    <a:pt x="645" y="5285"/>
                    <a:pt x="1" y="6393"/>
                    <a:pt x="1" y="7596"/>
                  </a:cubicBezTo>
                  <a:cubicBezTo>
                    <a:pt x="525" y="7896"/>
                    <a:pt x="1107" y="8047"/>
                    <a:pt x="1689" y="8047"/>
                  </a:cubicBezTo>
                  <a:cubicBezTo>
                    <a:pt x="2271" y="8047"/>
                    <a:pt x="2853" y="7896"/>
                    <a:pt x="3377" y="7596"/>
                  </a:cubicBezTo>
                  <a:lnTo>
                    <a:pt x="8652" y="4546"/>
                  </a:lnTo>
                  <a:cubicBezTo>
                    <a:pt x="9941" y="3807"/>
                    <a:pt x="10869" y="2570"/>
                    <a:pt x="11230" y="1126"/>
                  </a:cubicBezTo>
                  <a:cubicBezTo>
                    <a:pt x="11230" y="470"/>
                    <a:pt x="10694" y="0"/>
                    <a:pt x="101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509;p25">
              <a:extLst>
                <a:ext uri="{FF2B5EF4-FFF2-40B4-BE49-F238E27FC236}">
                  <a16:creationId xmlns:a16="http://schemas.microsoft.com/office/drawing/2014/main" id="{DD95CBDF-A9AA-0949-ADB3-13E51D727110}"/>
                </a:ext>
              </a:extLst>
            </p:cNvPr>
            <p:cNvSpPr/>
            <p:nvPr/>
          </p:nvSpPr>
          <p:spPr>
            <a:xfrm>
              <a:off x="3782450" y="2185500"/>
              <a:ext cx="307175" cy="214025"/>
            </a:xfrm>
            <a:custGeom>
              <a:avLst/>
              <a:gdLst/>
              <a:ahLst/>
              <a:cxnLst/>
              <a:rect l="l" t="t" r="r" b="b"/>
              <a:pathLst>
                <a:path w="12287" h="8561" extrusionOk="0">
                  <a:moveTo>
                    <a:pt x="10103" y="1"/>
                  </a:moveTo>
                  <a:cubicBezTo>
                    <a:pt x="9909" y="1"/>
                    <a:pt x="9717" y="50"/>
                    <a:pt x="9546" y="149"/>
                  </a:cubicBezTo>
                  <a:lnTo>
                    <a:pt x="1685" y="4677"/>
                  </a:lnTo>
                  <a:cubicBezTo>
                    <a:pt x="645" y="5278"/>
                    <a:pt x="1" y="6395"/>
                    <a:pt x="1" y="7598"/>
                  </a:cubicBezTo>
                  <a:lnTo>
                    <a:pt x="1685" y="8560"/>
                  </a:lnTo>
                  <a:cubicBezTo>
                    <a:pt x="1685" y="7357"/>
                    <a:pt x="2329" y="6249"/>
                    <a:pt x="3369" y="5656"/>
                  </a:cubicBezTo>
                  <a:lnTo>
                    <a:pt x="11230" y="1129"/>
                  </a:lnTo>
                  <a:cubicBezTo>
                    <a:pt x="11400" y="1027"/>
                    <a:pt x="11595" y="975"/>
                    <a:pt x="11791" y="975"/>
                  </a:cubicBezTo>
                  <a:cubicBezTo>
                    <a:pt x="11961" y="975"/>
                    <a:pt x="12131" y="1014"/>
                    <a:pt x="12287" y="1094"/>
                  </a:cubicBezTo>
                  <a:lnTo>
                    <a:pt x="10620" y="123"/>
                  </a:lnTo>
                  <a:cubicBezTo>
                    <a:pt x="10456" y="42"/>
                    <a:pt x="10279" y="1"/>
                    <a:pt x="10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510;p25">
              <a:extLst>
                <a:ext uri="{FF2B5EF4-FFF2-40B4-BE49-F238E27FC236}">
                  <a16:creationId xmlns:a16="http://schemas.microsoft.com/office/drawing/2014/main" id="{6E2EB113-688D-CE41-911A-FBD540F834A6}"/>
                </a:ext>
              </a:extLst>
            </p:cNvPr>
            <p:cNvSpPr/>
            <p:nvPr/>
          </p:nvSpPr>
          <p:spPr>
            <a:xfrm>
              <a:off x="3936675" y="2324150"/>
              <a:ext cx="63375" cy="66450"/>
            </a:xfrm>
            <a:custGeom>
              <a:avLst/>
              <a:gdLst/>
              <a:ahLst/>
              <a:cxnLst/>
              <a:rect l="l" t="t" r="r" b="b"/>
              <a:pathLst>
                <a:path w="2535" h="2658" extrusionOk="0">
                  <a:moveTo>
                    <a:pt x="1973" y="1"/>
                  </a:moveTo>
                  <a:cubicBezTo>
                    <a:pt x="1924" y="1"/>
                    <a:pt x="1874" y="14"/>
                    <a:pt x="1831" y="42"/>
                  </a:cubicBezTo>
                  <a:lnTo>
                    <a:pt x="215" y="969"/>
                  </a:lnTo>
                  <a:cubicBezTo>
                    <a:pt x="86" y="1038"/>
                    <a:pt x="1" y="1176"/>
                    <a:pt x="1" y="1330"/>
                  </a:cubicBezTo>
                  <a:lnTo>
                    <a:pt x="1" y="2215"/>
                  </a:lnTo>
                  <a:cubicBezTo>
                    <a:pt x="1" y="2318"/>
                    <a:pt x="61" y="2413"/>
                    <a:pt x="155" y="2464"/>
                  </a:cubicBezTo>
                  <a:lnTo>
                    <a:pt x="430" y="2619"/>
                  </a:lnTo>
                  <a:cubicBezTo>
                    <a:pt x="473" y="2645"/>
                    <a:pt x="520" y="2658"/>
                    <a:pt x="568" y="2658"/>
                  </a:cubicBezTo>
                  <a:cubicBezTo>
                    <a:pt x="615" y="2658"/>
                    <a:pt x="662" y="2645"/>
                    <a:pt x="705" y="2619"/>
                  </a:cubicBezTo>
                  <a:lnTo>
                    <a:pt x="2320" y="1700"/>
                  </a:lnTo>
                  <a:cubicBezTo>
                    <a:pt x="2449" y="1622"/>
                    <a:pt x="2535" y="1485"/>
                    <a:pt x="2535" y="1330"/>
                  </a:cubicBezTo>
                  <a:lnTo>
                    <a:pt x="2535" y="445"/>
                  </a:lnTo>
                  <a:cubicBezTo>
                    <a:pt x="2535" y="351"/>
                    <a:pt x="2492" y="265"/>
                    <a:pt x="2423" y="213"/>
                  </a:cubicBezTo>
                  <a:lnTo>
                    <a:pt x="2131" y="50"/>
                  </a:lnTo>
                  <a:cubicBezTo>
                    <a:pt x="2085" y="18"/>
                    <a:pt x="2029" y="1"/>
                    <a:pt x="1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511;p25">
              <a:extLst>
                <a:ext uri="{FF2B5EF4-FFF2-40B4-BE49-F238E27FC236}">
                  <a16:creationId xmlns:a16="http://schemas.microsoft.com/office/drawing/2014/main" id="{E376B367-6322-134D-9ABB-183CB9B39DFF}"/>
                </a:ext>
              </a:extLst>
            </p:cNvPr>
            <p:cNvSpPr/>
            <p:nvPr/>
          </p:nvSpPr>
          <p:spPr>
            <a:xfrm>
              <a:off x="3943975" y="2328150"/>
              <a:ext cx="56075" cy="62475"/>
            </a:xfrm>
            <a:custGeom>
              <a:avLst/>
              <a:gdLst/>
              <a:ahLst/>
              <a:cxnLst/>
              <a:rect l="l" t="t" r="r" b="b"/>
              <a:pathLst>
                <a:path w="2243" h="2499" extrusionOk="0">
                  <a:moveTo>
                    <a:pt x="1961" y="0"/>
                  </a:moveTo>
                  <a:cubicBezTo>
                    <a:pt x="1915" y="0"/>
                    <a:pt x="1867" y="12"/>
                    <a:pt x="1822" y="36"/>
                  </a:cubicBezTo>
                  <a:lnTo>
                    <a:pt x="215" y="964"/>
                  </a:lnTo>
                  <a:cubicBezTo>
                    <a:pt x="87" y="1041"/>
                    <a:pt x="1" y="1179"/>
                    <a:pt x="1" y="1334"/>
                  </a:cubicBezTo>
                  <a:lnTo>
                    <a:pt x="1" y="2218"/>
                  </a:lnTo>
                  <a:cubicBezTo>
                    <a:pt x="1" y="2381"/>
                    <a:pt x="133" y="2499"/>
                    <a:pt x="279" y="2499"/>
                  </a:cubicBezTo>
                  <a:cubicBezTo>
                    <a:pt x="327" y="2499"/>
                    <a:pt x="375" y="2486"/>
                    <a:pt x="422" y="2459"/>
                  </a:cubicBezTo>
                  <a:lnTo>
                    <a:pt x="2028" y="1540"/>
                  </a:lnTo>
                  <a:cubicBezTo>
                    <a:pt x="2166" y="1462"/>
                    <a:pt x="2243" y="1325"/>
                    <a:pt x="2243" y="1170"/>
                  </a:cubicBezTo>
                  <a:lnTo>
                    <a:pt x="2243" y="285"/>
                  </a:lnTo>
                  <a:cubicBezTo>
                    <a:pt x="2243" y="115"/>
                    <a:pt x="2109"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512;p25">
              <a:extLst>
                <a:ext uri="{FF2B5EF4-FFF2-40B4-BE49-F238E27FC236}">
                  <a16:creationId xmlns:a16="http://schemas.microsoft.com/office/drawing/2014/main" id="{972EF27E-A26D-2E4E-99C2-27D54C6216D3}"/>
                </a:ext>
              </a:extLst>
            </p:cNvPr>
            <p:cNvSpPr/>
            <p:nvPr/>
          </p:nvSpPr>
          <p:spPr>
            <a:xfrm>
              <a:off x="3861925" y="2178300"/>
              <a:ext cx="140925" cy="127350"/>
            </a:xfrm>
            <a:custGeom>
              <a:avLst/>
              <a:gdLst/>
              <a:ahLst/>
              <a:cxnLst/>
              <a:rect l="l" t="t" r="r" b="b"/>
              <a:pathLst>
                <a:path w="5637" h="5094" extrusionOk="0">
                  <a:moveTo>
                    <a:pt x="5077" y="1"/>
                  </a:moveTo>
                  <a:cubicBezTo>
                    <a:pt x="4983" y="1"/>
                    <a:pt x="4886" y="24"/>
                    <a:pt x="4795" y="76"/>
                  </a:cubicBezTo>
                  <a:lnTo>
                    <a:pt x="276" y="2688"/>
                  </a:lnTo>
                  <a:cubicBezTo>
                    <a:pt x="104" y="2791"/>
                    <a:pt x="1" y="2972"/>
                    <a:pt x="1" y="3178"/>
                  </a:cubicBezTo>
                  <a:lnTo>
                    <a:pt x="1" y="4535"/>
                  </a:lnTo>
                  <a:cubicBezTo>
                    <a:pt x="1" y="4845"/>
                    <a:pt x="250" y="5094"/>
                    <a:pt x="559" y="5094"/>
                  </a:cubicBezTo>
                  <a:cubicBezTo>
                    <a:pt x="868" y="5094"/>
                    <a:pt x="1118" y="4845"/>
                    <a:pt x="1118" y="4535"/>
                  </a:cubicBezTo>
                  <a:lnTo>
                    <a:pt x="1118" y="3496"/>
                  </a:lnTo>
                  <a:lnTo>
                    <a:pt x="4520" y="1537"/>
                  </a:lnTo>
                  <a:lnTo>
                    <a:pt x="4520" y="1941"/>
                  </a:lnTo>
                  <a:cubicBezTo>
                    <a:pt x="4520" y="2250"/>
                    <a:pt x="4769" y="2499"/>
                    <a:pt x="5078" y="2499"/>
                  </a:cubicBezTo>
                  <a:cubicBezTo>
                    <a:pt x="5388" y="2499"/>
                    <a:pt x="5637" y="2250"/>
                    <a:pt x="5637" y="1941"/>
                  </a:cubicBezTo>
                  <a:lnTo>
                    <a:pt x="5637" y="566"/>
                  </a:lnTo>
                  <a:cubicBezTo>
                    <a:pt x="5637" y="234"/>
                    <a:pt x="5370" y="1"/>
                    <a:pt x="50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513;p25">
              <a:extLst>
                <a:ext uri="{FF2B5EF4-FFF2-40B4-BE49-F238E27FC236}">
                  <a16:creationId xmlns:a16="http://schemas.microsoft.com/office/drawing/2014/main" id="{80230E1E-0BAB-804B-B264-486D01EF4B62}"/>
                </a:ext>
              </a:extLst>
            </p:cNvPr>
            <p:cNvSpPr/>
            <p:nvPr/>
          </p:nvSpPr>
          <p:spPr>
            <a:xfrm>
              <a:off x="3865575" y="2183275"/>
              <a:ext cx="128700" cy="83725"/>
            </a:xfrm>
            <a:custGeom>
              <a:avLst/>
              <a:gdLst/>
              <a:ahLst/>
              <a:cxnLst/>
              <a:rect l="l" t="t" r="r" b="b"/>
              <a:pathLst>
                <a:path w="5148" h="3349" extrusionOk="0">
                  <a:moveTo>
                    <a:pt x="4344" y="0"/>
                  </a:moveTo>
                  <a:cubicBezTo>
                    <a:pt x="4226" y="0"/>
                    <a:pt x="4106" y="30"/>
                    <a:pt x="3996" y="92"/>
                  </a:cubicBezTo>
                  <a:lnTo>
                    <a:pt x="628" y="2042"/>
                  </a:lnTo>
                  <a:cubicBezTo>
                    <a:pt x="1" y="2395"/>
                    <a:pt x="259" y="3348"/>
                    <a:pt x="980" y="3348"/>
                  </a:cubicBezTo>
                  <a:cubicBezTo>
                    <a:pt x="1100" y="3348"/>
                    <a:pt x="1221" y="3314"/>
                    <a:pt x="1332" y="3254"/>
                  </a:cubicBezTo>
                  <a:lnTo>
                    <a:pt x="4692" y="1312"/>
                  </a:lnTo>
                  <a:cubicBezTo>
                    <a:pt x="5027" y="1115"/>
                    <a:pt x="5147" y="685"/>
                    <a:pt x="4949" y="350"/>
                  </a:cubicBezTo>
                  <a:cubicBezTo>
                    <a:pt x="4822" y="125"/>
                    <a:pt x="4587" y="0"/>
                    <a:pt x="43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514;p25">
              <a:extLst>
                <a:ext uri="{FF2B5EF4-FFF2-40B4-BE49-F238E27FC236}">
                  <a16:creationId xmlns:a16="http://schemas.microsoft.com/office/drawing/2014/main" id="{7C0CBD3B-9978-4F43-8B28-32764381E6E0}"/>
                </a:ext>
              </a:extLst>
            </p:cNvPr>
            <p:cNvSpPr/>
            <p:nvPr/>
          </p:nvSpPr>
          <p:spPr>
            <a:xfrm>
              <a:off x="3861925" y="2240700"/>
              <a:ext cx="38525" cy="64950"/>
            </a:xfrm>
            <a:custGeom>
              <a:avLst/>
              <a:gdLst/>
              <a:ahLst/>
              <a:cxnLst/>
              <a:rect l="l" t="t" r="r" b="b"/>
              <a:pathLst>
                <a:path w="1541" h="2598" extrusionOk="0">
                  <a:moveTo>
                    <a:pt x="750" y="1"/>
                  </a:moveTo>
                  <a:cubicBezTo>
                    <a:pt x="658" y="1"/>
                    <a:pt x="561" y="25"/>
                    <a:pt x="465" y="80"/>
                  </a:cubicBezTo>
                  <a:lnTo>
                    <a:pt x="276" y="192"/>
                  </a:lnTo>
                  <a:cubicBezTo>
                    <a:pt x="104" y="295"/>
                    <a:pt x="1" y="476"/>
                    <a:pt x="1" y="682"/>
                  </a:cubicBezTo>
                  <a:lnTo>
                    <a:pt x="1" y="2039"/>
                  </a:lnTo>
                  <a:cubicBezTo>
                    <a:pt x="1" y="2349"/>
                    <a:pt x="250" y="2598"/>
                    <a:pt x="559" y="2598"/>
                  </a:cubicBezTo>
                  <a:cubicBezTo>
                    <a:pt x="868" y="2598"/>
                    <a:pt x="1118" y="2349"/>
                    <a:pt x="1118" y="2039"/>
                  </a:cubicBezTo>
                  <a:lnTo>
                    <a:pt x="1118" y="991"/>
                  </a:lnTo>
                  <a:cubicBezTo>
                    <a:pt x="1541" y="618"/>
                    <a:pt x="1210" y="1"/>
                    <a:pt x="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1" name="Flecha derecha 640">
            <a:extLst>
              <a:ext uri="{FF2B5EF4-FFF2-40B4-BE49-F238E27FC236}">
                <a16:creationId xmlns:a16="http://schemas.microsoft.com/office/drawing/2014/main" id="{C9029958-C848-C54E-8842-E492F0CACB15}"/>
              </a:ext>
            </a:extLst>
          </p:cNvPr>
          <p:cNvSpPr/>
          <p:nvPr/>
        </p:nvSpPr>
        <p:spPr>
          <a:xfrm rot="10800000">
            <a:off x="6215545" y="1161310"/>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642" name="Grupo 641">
            <a:extLst>
              <a:ext uri="{FF2B5EF4-FFF2-40B4-BE49-F238E27FC236}">
                <a16:creationId xmlns:a16="http://schemas.microsoft.com/office/drawing/2014/main" id="{F459B1A1-80EC-7943-81FF-1F418C5BF6E2}"/>
              </a:ext>
            </a:extLst>
          </p:cNvPr>
          <p:cNvGrpSpPr/>
          <p:nvPr/>
        </p:nvGrpSpPr>
        <p:grpSpPr>
          <a:xfrm>
            <a:off x="8384506" y="2099933"/>
            <a:ext cx="465000" cy="392400"/>
            <a:chOff x="444367" y="3815225"/>
            <a:chExt cx="465000" cy="392400"/>
          </a:xfrm>
        </p:grpSpPr>
        <p:sp>
          <p:nvSpPr>
            <p:cNvPr id="643" name="Google Shape;2355;p57">
              <a:extLst>
                <a:ext uri="{FF2B5EF4-FFF2-40B4-BE49-F238E27FC236}">
                  <a16:creationId xmlns:a16="http://schemas.microsoft.com/office/drawing/2014/main" id="{D696BD16-70FC-E14A-8056-C2BB683082C0}"/>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2358;p57">
              <a:extLst>
                <a:ext uri="{FF2B5EF4-FFF2-40B4-BE49-F238E27FC236}">
                  <a16:creationId xmlns:a16="http://schemas.microsoft.com/office/drawing/2014/main" id="{8C39554C-8914-2B4F-9726-5A0DC8A4B190}"/>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s-ES" dirty="0">
                  <a:solidFill>
                    <a:schemeClr val="lt1"/>
                  </a:solidFill>
                  <a:latin typeface="Hepta Slab"/>
                  <a:ea typeface="Hepta Slab"/>
                  <a:cs typeface="Hepta Slab"/>
                  <a:sym typeface="Hepta Slab"/>
                </a:rPr>
                <a:t>5</a:t>
              </a:r>
              <a:endParaRPr dirty="0">
                <a:solidFill>
                  <a:schemeClr val="lt1"/>
                </a:solidFill>
                <a:latin typeface="Hepta Slab"/>
                <a:ea typeface="Hepta Slab"/>
                <a:cs typeface="Hepta Slab"/>
                <a:sym typeface="Hepta Slab"/>
              </a:endParaRPr>
            </a:p>
          </p:txBody>
        </p:sp>
      </p:grpSp>
      <p:pic>
        <p:nvPicPr>
          <p:cNvPr id="38" name="Picture 2" descr="Grupo GAES - Sistemas Mecánicos - Donostia-San Sebastián, Spain ...">
            <a:extLst>
              <a:ext uri="{FF2B5EF4-FFF2-40B4-BE49-F238E27FC236}">
                <a16:creationId xmlns:a16="http://schemas.microsoft.com/office/drawing/2014/main" id="{DE52E4CF-0541-45C5-9DD2-CF16395C89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9843" y="5818476"/>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580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Seguimiento de oferta</a:t>
            </a:r>
            <a:endParaRPr lang="es-ES" dirty="0">
              <a:solidFill>
                <a:schemeClr val="bg1"/>
              </a:solidFill>
            </a:endParaRPr>
          </a:p>
        </p:txBody>
      </p:sp>
      <p:pic>
        <p:nvPicPr>
          <p:cNvPr id="18" name="10 Imagen">
            <a:extLst>
              <a:ext uri="{FF2B5EF4-FFF2-40B4-BE49-F238E27FC236}">
                <a16:creationId xmlns:a16="http://schemas.microsoft.com/office/drawing/2014/main" id="{00000000-0008-0000-0600-00000B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01" b="3957"/>
          <a:stretch/>
        </p:blipFill>
        <p:spPr>
          <a:xfrm>
            <a:off x="1805408" y="847127"/>
            <a:ext cx="8187302" cy="5532892"/>
          </a:xfrm>
          <a:prstGeom prst="rect">
            <a:avLst/>
          </a:prstGeom>
          <a:ln>
            <a:noFill/>
          </a:ln>
          <a:effectLst>
            <a:outerShdw blurRad="292100" dist="139700" dir="2700000" algn="tl" rotWithShape="0">
              <a:srgbClr val="333333">
                <a:alpha val="65000"/>
              </a:srgbClr>
            </a:outerShdw>
          </a:effectLst>
        </p:spPr>
      </p:pic>
      <p:sp>
        <p:nvSpPr>
          <p:cNvPr id="19" name="Flecha derecha 18">
            <a:extLst>
              <a:ext uri="{FF2B5EF4-FFF2-40B4-BE49-F238E27FC236}">
                <a16:creationId xmlns:a16="http://schemas.microsoft.com/office/drawing/2014/main" id="{CFB58881-6BA1-1E42-B1A9-19DE2C248092}"/>
              </a:ext>
            </a:extLst>
          </p:cNvPr>
          <p:cNvSpPr/>
          <p:nvPr/>
        </p:nvSpPr>
        <p:spPr>
          <a:xfrm>
            <a:off x="1352736" y="5577153"/>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0" name="Flecha derecha 19">
            <a:extLst>
              <a:ext uri="{FF2B5EF4-FFF2-40B4-BE49-F238E27FC236}">
                <a16:creationId xmlns:a16="http://schemas.microsoft.com/office/drawing/2014/main" id="{A7520F87-5C5A-5D48-B3AB-D4B70BA93737}"/>
              </a:ext>
            </a:extLst>
          </p:cNvPr>
          <p:cNvSpPr/>
          <p:nvPr/>
        </p:nvSpPr>
        <p:spPr>
          <a:xfrm>
            <a:off x="1534943" y="210782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1" name="Rectángulo redondeado 20">
            <a:extLst>
              <a:ext uri="{FF2B5EF4-FFF2-40B4-BE49-F238E27FC236}">
                <a16:creationId xmlns:a16="http://schemas.microsoft.com/office/drawing/2014/main" id="{D7A6CA1F-C03E-E943-9E57-C0B998B0C3C7}"/>
              </a:ext>
            </a:extLst>
          </p:cNvPr>
          <p:cNvSpPr/>
          <p:nvPr/>
        </p:nvSpPr>
        <p:spPr>
          <a:xfrm>
            <a:off x="2655326" y="5572390"/>
            <a:ext cx="2316723" cy="614098"/>
          </a:xfrm>
          <a:prstGeom prst="roundRect">
            <a:avLst/>
          </a:prstGeom>
          <a:no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_tradnl"/>
          </a:p>
        </p:txBody>
      </p:sp>
      <p:sp>
        <p:nvSpPr>
          <p:cNvPr id="22" name="Flecha derecha 21">
            <a:extLst>
              <a:ext uri="{FF2B5EF4-FFF2-40B4-BE49-F238E27FC236}">
                <a16:creationId xmlns:a16="http://schemas.microsoft.com/office/drawing/2014/main" id="{7CFB7C5A-CF45-0743-879F-F8FDAC57505A}"/>
              </a:ext>
            </a:extLst>
          </p:cNvPr>
          <p:cNvSpPr/>
          <p:nvPr/>
        </p:nvSpPr>
        <p:spPr>
          <a:xfrm rot="16200000">
            <a:off x="2741339" y="6267946"/>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3" name="Grupo 22">
            <a:extLst>
              <a:ext uri="{FF2B5EF4-FFF2-40B4-BE49-F238E27FC236}">
                <a16:creationId xmlns:a16="http://schemas.microsoft.com/office/drawing/2014/main" id="{895E27E2-765B-C14D-93BD-A08C1D71FB2A}"/>
              </a:ext>
            </a:extLst>
          </p:cNvPr>
          <p:cNvGrpSpPr/>
          <p:nvPr/>
        </p:nvGrpSpPr>
        <p:grpSpPr>
          <a:xfrm>
            <a:off x="881572" y="5606660"/>
            <a:ext cx="465000" cy="392400"/>
            <a:chOff x="444367" y="3815225"/>
            <a:chExt cx="465000" cy="392400"/>
          </a:xfrm>
        </p:grpSpPr>
        <p:sp>
          <p:nvSpPr>
            <p:cNvPr id="24" name="Google Shape;2355;p57">
              <a:extLst>
                <a:ext uri="{FF2B5EF4-FFF2-40B4-BE49-F238E27FC236}">
                  <a16:creationId xmlns:a16="http://schemas.microsoft.com/office/drawing/2014/main" id="{7A5600BD-192D-2744-98A4-D50EFC652170}"/>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58;p57">
              <a:extLst>
                <a:ext uri="{FF2B5EF4-FFF2-40B4-BE49-F238E27FC236}">
                  <a16:creationId xmlns:a16="http://schemas.microsoft.com/office/drawing/2014/main" id="{AEDFEEC1-97AF-CE49-AA46-F1108C71A3E6}"/>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1</a:t>
              </a:r>
              <a:endParaRPr dirty="0">
                <a:solidFill>
                  <a:schemeClr val="lt1"/>
                </a:solidFill>
                <a:latin typeface="Hepta Slab"/>
                <a:ea typeface="Hepta Slab"/>
                <a:cs typeface="Hepta Slab"/>
                <a:sym typeface="Hepta Slab"/>
              </a:endParaRPr>
            </a:p>
          </p:txBody>
        </p:sp>
      </p:grpSp>
      <p:grpSp>
        <p:nvGrpSpPr>
          <p:cNvPr id="26" name="Grupo 25">
            <a:extLst>
              <a:ext uri="{FF2B5EF4-FFF2-40B4-BE49-F238E27FC236}">
                <a16:creationId xmlns:a16="http://schemas.microsoft.com/office/drawing/2014/main" id="{2CBB6B57-C33D-0A40-A7ED-19A5F106477A}"/>
              </a:ext>
            </a:extLst>
          </p:cNvPr>
          <p:cNvGrpSpPr/>
          <p:nvPr/>
        </p:nvGrpSpPr>
        <p:grpSpPr>
          <a:xfrm>
            <a:off x="977221" y="2107827"/>
            <a:ext cx="465000" cy="392400"/>
            <a:chOff x="444367" y="3815225"/>
            <a:chExt cx="465000" cy="392400"/>
          </a:xfrm>
        </p:grpSpPr>
        <p:sp>
          <p:nvSpPr>
            <p:cNvPr id="27" name="Google Shape;2355;p57">
              <a:extLst>
                <a:ext uri="{FF2B5EF4-FFF2-40B4-BE49-F238E27FC236}">
                  <a16:creationId xmlns:a16="http://schemas.microsoft.com/office/drawing/2014/main" id="{8DF9EADC-8920-5949-975C-E0B4F3A05D52}"/>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58;p57">
              <a:extLst>
                <a:ext uri="{FF2B5EF4-FFF2-40B4-BE49-F238E27FC236}">
                  <a16:creationId xmlns:a16="http://schemas.microsoft.com/office/drawing/2014/main" id="{9113F48A-876A-A34D-A8FC-65D30595E68E}"/>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2</a:t>
              </a: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29" name="Grupo 28">
            <a:extLst>
              <a:ext uri="{FF2B5EF4-FFF2-40B4-BE49-F238E27FC236}">
                <a16:creationId xmlns:a16="http://schemas.microsoft.com/office/drawing/2014/main" id="{186C6CF5-CF18-1F4D-8F6C-0B206A9F4B81}"/>
              </a:ext>
            </a:extLst>
          </p:cNvPr>
          <p:cNvGrpSpPr/>
          <p:nvPr/>
        </p:nvGrpSpPr>
        <p:grpSpPr>
          <a:xfrm>
            <a:off x="3029521" y="5829814"/>
            <a:ext cx="465000" cy="392400"/>
            <a:chOff x="444367" y="3815225"/>
            <a:chExt cx="465000" cy="392400"/>
          </a:xfrm>
        </p:grpSpPr>
        <p:sp>
          <p:nvSpPr>
            <p:cNvPr id="30" name="Google Shape;2355;p57">
              <a:extLst>
                <a:ext uri="{FF2B5EF4-FFF2-40B4-BE49-F238E27FC236}">
                  <a16:creationId xmlns:a16="http://schemas.microsoft.com/office/drawing/2014/main" id="{63ED9D56-F89E-464C-87BF-901A0056924E}"/>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58;p57">
              <a:extLst>
                <a:ext uri="{FF2B5EF4-FFF2-40B4-BE49-F238E27FC236}">
                  <a16:creationId xmlns:a16="http://schemas.microsoft.com/office/drawing/2014/main" id="{B8645F3D-A20E-AB4A-B7BA-2E5E566C77DE}"/>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3</a:t>
              </a:r>
              <a:endParaRPr dirty="0">
                <a:solidFill>
                  <a:schemeClr val="lt1"/>
                </a:solidFill>
                <a:latin typeface="Hepta Slab"/>
                <a:ea typeface="Hepta Slab"/>
                <a:cs typeface="Hepta Slab"/>
                <a:sym typeface="Hepta Slab"/>
              </a:endParaRPr>
            </a:p>
          </p:txBody>
        </p:sp>
      </p:grpSp>
      <p:grpSp>
        <p:nvGrpSpPr>
          <p:cNvPr id="32" name="Google Shape;7188;p75">
            <a:extLst>
              <a:ext uri="{FF2B5EF4-FFF2-40B4-BE49-F238E27FC236}">
                <a16:creationId xmlns:a16="http://schemas.microsoft.com/office/drawing/2014/main" id="{DEC328FB-FE3D-134A-B10D-B30329C94058}"/>
              </a:ext>
            </a:extLst>
          </p:cNvPr>
          <p:cNvGrpSpPr/>
          <p:nvPr/>
        </p:nvGrpSpPr>
        <p:grpSpPr>
          <a:xfrm>
            <a:off x="4498418" y="94085"/>
            <a:ext cx="364294" cy="351552"/>
            <a:chOff x="4718468" y="2306984"/>
            <a:chExt cx="364294" cy="351552"/>
          </a:xfrm>
        </p:grpSpPr>
        <p:sp>
          <p:nvSpPr>
            <p:cNvPr id="33" name="Google Shape;7189;p75">
              <a:extLst>
                <a:ext uri="{FF2B5EF4-FFF2-40B4-BE49-F238E27FC236}">
                  <a16:creationId xmlns:a16="http://schemas.microsoft.com/office/drawing/2014/main" id="{A97B16AD-ED47-0D49-9853-F012AC94C5CB}"/>
                </a:ext>
              </a:extLst>
            </p:cNvPr>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90;p75">
              <a:extLst>
                <a:ext uri="{FF2B5EF4-FFF2-40B4-BE49-F238E27FC236}">
                  <a16:creationId xmlns:a16="http://schemas.microsoft.com/office/drawing/2014/main" id="{1846CCAC-EEB1-414B-AAE7-9E598E66C8D9}"/>
                </a:ext>
              </a:extLst>
            </p:cNvPr>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191;p75">
              <a:extLst>
                <a:ext uri="{FF2B5EF4-FFF2-40B4-BE49-F238E27FC236}">
                  <a16:creationId xmlns:a16="http://schemas.microsoft.com/office/drawing/2014/main" id="{E0D31E97-D0B9-1C4E-A5C7-8E058C37138E}"/>
                </a:ext>
              </a:extLst>
            </p:cNvPr>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192;p75">
              <a:extLst>
                <a:ext uri="{FF2B5EF4-FFF2-40B4-BE49-F238E27FC236}">
                  <a16:creationId xmlns:a16="http://schemas.microsoft.com/office/drawing/2014/main" id="{A8267D25-44C1-B54E-87F1-E34DD5DC709F}"/>
                </a:ext>
              </a:extLst>
            </p:cNvPr>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193;p75">
              <a:extLst>
                <a:ext uri="{FF2B5EF4-FFF2-40B4-BE49-F238E27FC236}">
                  <a16:creationId xmlns:a16="http://schemas.microsoft.com/office/drawing/2014/main" id="{A932C5DF-CC58-4F4C-8FDB-1C018F4FFE97}"/>
                </a:ext>
              </a:extLst>
            </p:cNvPr>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194;p75">
              <a:extLst>
                <a:ext uri="{FF2B5EF4-FFF2-40B4-BE49-F238E27FC236}">
                  <a16:creationId xmlns:a16="http://schemas.microsoft.com/office/drawing/2014/main" id="{AEFB755C-9852-BD42-902F-F1F170D69740}"/>
                </a:ext>
              </a:extLst>
            </p:cNvPr>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195;p75">
              <a:extLst>
                <a:ext uri="{FF2B5EF4-FFF2-40B4-BE49-F238E27FC236}">
                  <a16:creationId xmlns:a16="http://schemas.microsoft.com/office/drawing/2014/main" id="{268DB1C9-DD6A-C744-98B2-BA780BBFEF41}"/>
                </a:ext>
              </a:extLst>
            </p:cNvPr>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196;p75">
              <a:extLst>
                <a:ext uri="{FF2B5EF4-FFF2-40B4-BE49-F238E27FC236}">
                  <a16:creationId xmlns:a16="http://schemas.microsoft.com/office/drawing/2014/main" id="{57602D4E-C69C-6E47-8031-A8BA98D854F9}"/>
                </a:ext>
              </a:extLst>
            </p:cNvPr>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197;p75">
              <a:extLst>
                <a:ext uri="{FF2B5EF4-FFF2-40B4-BE49-F238E27FC236}">
                  <a16:creationId xmlns:a16="http://schemas.microsoft.com/office/drawing/2014/main" id="{5D7495EC-575B-7149-84B3-162622BC32CF}"/>
                </a:ext>
              </a:extLst>
            </p:cNvPr>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198;p75">
              <a:extLst>
                <a:ext uri="{FF2B5EF4-FFF2-40B4-BE49-F238E27FC236}">
                  <a16:creationId xmlns:a16="http://schemas.microsoft.com/office/drawing/2014/main" id="{9F5B4464-78B7-D944-9402-4A714324936B}"/>
                </a:ext>
              </a:extLst>
            </p:cNvPr>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6" name="Picture 2" descr="Grupo GAES - Sistemas Mecánicos - Donostia-San Sebastián, Spain ...">
            <a:extLst>
              <a:ext uri="{FF2B5EF4-FFF2-40B4-BE49-F238E27FC236}">
                <a16:creationId xmlns:a16="http://schemas.microsoft.com/office/drawing/2014/main" id="{FFA8C53D-69C6-4FA6-BFE3-C16F087873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04518" y="5769552"/>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769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2"/>
        <p:cNvGrpSpPr/>
        <p:nvPr/>
      </p:nvGrpSpPr>
      <p:grpSpPr>
        <a:xfrm>
          <a:off x="0" y="0"/>
          <a:ext cx="0" cy="0"/>
          <a:chOff x="0" y="0"/>
          <a:chExt cx="0" cy="0"/>
        </a:xfrm>
      </p:grpSpPr>
      <p:sp>
        <p:nvSpPr>
          <p:cNvPr id="519" name="Google Shape;519;p30"/>
          <p:cNvSpPr/>
          <p:nvPr/>
        </p:nvSpPr>
        <p:spPr>
          <a:xfrm>
            <a:off x="0" y="-1816"/>
            <a:ext cx="121920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20" name="Google Shape;520;p30"/>
          <p:cNvSpPr/>
          <p:nvPr/>
        </p:nvSpPr>
        <p:spPr>
          <a:xfrm>
            <a:off x="-67" y="-1816"/>
            <a:ext cx="925200" cy="523200"/>
          </a:xfrm>
          <a:prstGeom prst="rect">
            <a:avLst/>
          </a:prstGeom>
          <a:solidFill>
            <a:srgbClr val="666666"/>
          </a:solidFill>
          <a:ln>
            <a:noFill/>
          </a:ln>
        </p:spPr>
        <p:txBody>
          <a:bodyPr spcFirstLastPara="1" wrap="square" lIns="121900" tIns="121900" rIns="121900" bIns="121900" anchor="ctr" anchorCtr="0">
            <a:noAutofit/>
          </a:bodyPr>
          <a:lstStyle/>
          <a:p>
            <a:endParaRPr sz="2400"/>
          </a:p>
        </p:txBody>
      </p:sp>
      <p:sp>
        <p:nvSpPr>
          <p:cNvPr id="522" name="Google Shape;522;p30">
            <a:hlinkClick r:id="" action="ppaction://noaction"/>
          </p:cNvPr>
          <p:cNvSpPr/>
          <p:nvPr/>
        </p:nvSpPr>
        <p:spPr>
          <a:xfrm>
            <a:off x="2802965"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grpSp>
        <p:nvGrpSpPr>
          <p:cNvPr id="526" name="Google Shape;526;p30"/>
          <p:cNvGrpSpPr/>
          <p:nvPr/>
        </p:nvGrpSpPr>
        <p:grpSpPr>
          <a:xfrm>
            <a:off x="318020" y="120324"/>
            <a:ext cx="289045" cy="265385"/>
            <a:chOff x="285677" y="4429254"/>
            <a:chExt cx="216784" cy="199039"/>
          </a:xfrm>
        </p:grpSpPr>
        <p:sp>
          <p:nvSpPr>
            <p:cNvPr id="527" name="Google Shape;527;p30"/>
            <p:cNvSpPr/>
            <p:nvPr/>
          </p:nvSpPr>
          <p:spPr>
            <a:xfrm>
              <a:off x="319382" y="4457450"/>
              <a:ext cx="28008" cy="38390"/>
            </a:xfrm>
            <a:custGeom>
              <a:avLst/>
              <a:gdLst/>
              <a:ahLst/>
              <a:cxnLst/>
              <a:rect l="l" t="t" r="r" b="b"/>
              <a:pathLst>
                <a:path w="1839" h="2519" extrusionOk="0">
                  <a:moveTo>
                    <a:pt x="0" y="1"/>
                  </a:moveTo>
                  <a:lnTo>
                    <a:pt x="0" y="2519"/>
                  </a:lnTo>
                  <a:lnTo>
                    <a:pt x="1838" y="923"/>
                  </a:lnTo>
                  <a:lnTo>
                    <a:pt x="1838" y="1"/>
                  </a:lnTo>
                  <a:close/>
                </a:path>
              </a:pathLst>
            </a:custGeom>
            <a:solidFill>
              <a:srgbClr val="F6C5BE"/>
            </a:solidFill>
            <a:ln>
              <a:noFill/>
            </a:ln>
          </p:spPr>
          <p:txBody>
            <a:bodyPr spcFirstLastPara="1" wrap="square" lIns="121900" tIns="121900" rIns="121900" bIns="121900" anchor="ctr" anchorCtr="0">
              <a:noAutofit/>
            </a:bodyPr>
            <a:lstStyle/>
            <a:p>
              <a:endParaRPr sz="2400"/>
            </a:p>
          </p:txBody>
        </p:sp>
        <p:sp>
          <p:nvSpPr>
            <p:cNvPr id="528" name="Google Shape;528;p30"/>
            <p:cNvSpPr/>
            <p:nvPr/>
          </p:nvSpPr>
          <p:spPr>
            <a:xfrm>
              <a:off x="332800" y="4457450"/>
              <a:ext cx="14590" cy="26761"/>
            </a:xfrm>
            <a:custGeom>
              <a:avLst/>
              <a:gdLst/>
              <a:ahLst/>
              <a:cxnLst/>
              <a:rect l="l" t="t" r="r" b="b"/>
              <a:pathLst>
                <a:path w="958" h="1756" extrusionOk="0">
                  <a:moveTo>
                    <a:pt x="0" y="1"/>
                  </a:moveTo>
                  <a:lnTo>
                    <a:pt x="0" y="1756"/>
                  </a:lnTo>
                  <a:lnTo>
                    <a:pt x="957" y="923"/>
                  </a:lnTo>
                  <a:lnTo>
                    <a:pt x="957" y="1"/>
                  </a:lnTo>
                  <a:close/>
                </a:path>
              </a:pathLst>
            </a:custGeom>
            <a:solidFill>
              <a:srgbClr val="F9ABA0"/>
            </a:solidFill>
            <a:ln>
              <a:noFill/>
            </a:ln>
          </p:spPr>
          <p:txBody>
            <a:bodyPr spcFirstLastPara="1" wrap="square" lIns="121900" tIns="121900" rIns="121900" bIns="121900" anchor="ctr" anchorCtr="0">
              <a:noAutofit/>
            </a:bodyPr>
            <a:lstStyle/>
            <a:p>
              <a:endParaRPr sz="2400"/>
            </a:p>
          </p:txBody>
        </p:sp>
        <p:sp>
          <p:nvSpPr>
            <p:cNvPr id="529" name="Google Shape;529;p30"/>
            <p:cNvSpPr/>
            <p:nvPr/>
          </p:nvSpPr>
          <p:spPr>
            <a:xfrm>
              <a:off x="312406" y="4452512"/>
              <a:ext cx="163220" cy="175778"/>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FCE5CD"/>
            </a:solidFill>
            <a:ln>
              <a:noFill/>
            </a:ln>
          </p:spPr>
          <p:txBody>
            <a:bodyPr spcFirstLastPara="1" wrap="square" lIns="121900" tIns="121900" rIns="121900" bIns="121900" anchor="ctr" anchorCtr="0">
              <a:noAutofit/>
            </a:bodyPr>
            <a:lstStyle/>
            <a:p>
              <a:endParaRPr sz="2400"/>
            </a:p>
          </p:txBody>
        </p:sp>
        <p:sp>
          <p:nvSpPr>
            <p:cNvPr id="530" name="Google Shape;530;p30"/>
            <p:cNvSpPr/>
            <p:nvPr/>
          </p:nvSpPr>
          <p:spPr>
            <a:xfrm>
              <a:off x="386456" y="4452512"/>
              <a:ext cx="89172" cy="175778"/>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1" name="Google Shape;531;p30"/>
            <p:cNvSpPr/>
            <p:nvPr/>
          </p:nvSpPr>
          <p:spPr>
            <a:xfrm>
              <a:off x="312513" y="4446675"/>
              <a:ext cx="40679" cy="12802"/>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2" name="Google Shape;532;p30"/>
            <p:cNvSpPr/>
            <p:nvPr/>
          </p:nvSpPr>
          <p:spPr>
            <a:xfrm>
              <a:off x="371347" y="4540969"/>
              <a:ext cx="49345" cy="87325"/>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E55A43"/>
            </a:solidFill>
            <a:ln>
              <a:noFill/>
            </a:ln>
          </p:spPr>
          <p:txBody>
            <a:bodyPr spcFirstLastPara="1" wrap="square" lIns="121900" tIns="121900" rIns="121900" bIns="121900" anchor="ctr" anchorCtr="0">
              <a:noAutofit/>
            </a:bodyPr>
            <a:lstStyle/>
            <a:p>
              <a:endParaRPr sz="2400"/>
            </a:p>
          </p:txBody>
        </p:sp>
        <p:sp>
          <p:nvSpPr>
            <p:cNvPr id="533" name="Google Shape;533;p30"/>
            <p:cNvSpPr/>
            <p:nvPr/>
          </p:nvSpPr>
          <p:spPr>
            <a:xfrm>
              <a:off x="401457" y="4540969"/>
              <a:ext cx="19235" cy="87325"/>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sp>
          <p:nvSpPr>
            <p:cNvPr id="534" name="Google Shape;534;p30"/>
            <p:cNvSpPr/>
            <p:nvPr/>
          </p:nvSpPr>
          <p:spPr>
            <a:xfrm>
              <a:off x="285677" y="4429254"/>
              <a:ext cx="216784" cy="95768"/>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FF9A75"/>
            </a:solidFill>
            <a:ln>
              <a:noFill/>
            </a:ln>
          </p:spPr>
          <p:txBody>
            <a:bodyPr spcFirstLastPara="1" wrap="square" lIns="121900" tIns="121900" rIns="121900" bIns="121900" anchor="ctr" anchorCtr="0">
              <a:noAutofit/>
            </a:bodyPr>
            <a:lstStyle/>
            <a:p>
              <a:endParaRPr sz="2400"/>
            </a:p>
          </p:txBody>
        </p:sp>
        <p:sp>
          <p:nvSpPr>
            <p:cNvPr id="535" name="Google Shape;535;p30"/>
            <p:cNvSpPr/>
            <p:nvPr/>
          </p:nvSpPr>
          <p:spPr>
            <a:xfrm>
              <a:off x="338496" y="4446675"/>
              <a:ext cx="14697" cy="12908"/>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FF7058"/>
            </a:solidFill>
            <a:ln>
              <a:noFill/>
            </a:ln>
          </p:spPr>
          <p:txBody>
            <a:bodyPr spcFirstLastPara="1" wrap="square" lIns="121900" tIns="121900" rIns="121900" bIns="121900" anchor="ctr" anchorCtr="0">
              <a:noAutofit/>
            </a:bodyPr>
            <a:lstStyle/>
            <a:p>
              <a:endParaRPr sz="2400"/>
            </a:p>
          </p:txBody>
        </p:sp>
      </p:grpSp>
      <p:sp>
        <p:nvSpPr>
          <p:cNvPr id="536" name="Google Shape;536;p30">
            <a:hlinkClick r:id="rId3" action="ppaction://hlinksldjump"/>
          </p:cNvPr>
          <p:cNvSpPr/>
          <p:nvPr/>
        </p:nvSpPr>
        <p:spPr>
          <a:xfrm>
            <a:off x="-49" y="-8583"/>
            <a:ext cx="925200" cy="523200"/>
          </a:xfrm>
          <a:prstGeom prst="rect">
            <a:avLst/>
          </a:prstGeom>
          <a:noFill/>
          <a:ln>
            <a:noFill/>
          </a:ln>
        </p:spPr>
        <p:txBody>
          <a:bodyPr spcFirstLastPara="1" wrap="square" lIns="121900" tIns="121900" rIns="121900" bIns="121900" anchor="ctr" anchorCtr="0">
            <a:noAutofit/>
          </a:bodyPr>
          <a:lstStyle/>
          <a:p>
            <a:endParaRPr sz="2400"/>
          </a:p>
        </p:txBody>
      </p:sp>
      <p:sp>
        <p:nvSpPr>
          <p:cNvPr id="537" name="Google Shape;537;p30">
            <a:hlinkClick r:id="rId4" action="ppaction://hlinksldjump"/>
          </p:cNvPr>
          <p:cNvSpPr/>
          <p:nvPr/>
        </p:nvSpPr>
        <p:spPr>
          <a:xfrm>
            <a:off x="10314192" y="-1816"/>
            <a:ext cx="1877600" cy="523200"/>
          </a:xfrm>
          <a:prstGeom prst="rect">
            <a:avLst/>
          </a:prstGeom>
          <a:solidFill>
            <a:srgbClr val="434343"/>
          </a:solidFill>
          <a:ln>
            <a:noFill/>
          </a:ln>
        </p:spPr>
        <p:txBody>
          <a:bodyPr spcFirstLastPara="1" wrap="square" lIns="121900" tIns="121900" rIns="121900" bIns="121900" anchor="ctr" anchorCtr="0">
            <a:noAutofit/>
          </a:bodyPr>
          <a:lstStyle/>
          <a:p>
            <a:endParaRPr sz="2400"/>
          </a:p>
        </p:txBody>
      </p:sp>
      <p:sp>
        <p:nvSpPr>
          <p:cNvPr id="50" name="Google Shape;286;p28">
            <a:extLst>
              <a:ext uri="{FF2B5EF4-FFF2-40B4-BE49-F238E27FC236}">
                <a16:creationId xmlns:a16="http://schemas.microsoft.com/office/drawing/2014/main" id="{F4AD220A-8138-B945-9B2F-99B25E185062}"/>
              </a:ext>
            </a:extLst>
          </p:cNvPr>
          <p:cNvSpPr txBox="1">
            <a:spLocks/>
          </p:cNvSpPr>
          <p:nvPr/>
        </p:nvSpPr>
        <p:spPr>
          <a:xfrm flipH="1">
            <a:off x="977221" y="-8583"/>
            <a:ext cx="4569600" cy="607200"/>
          </a:xfrm>
          <a:prstGeom prst="rect">
            <a:avLst/>
          </a:prstGeom>
        </p:spPr>
        <p:txBody>
          <a:bodyPr spcFirstLastPara="1" vert="horz" wrap="square" lIns="121900" tIns="121900" rIns="121900" bIns="12190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a:solidFill>
                  <a:schemeClr val="bg1"/>
                </a:solidFill>
                <a:uFill>
                  <a:noFill/>
                </a:uFill>
              </a:rPr>
              <a:t>Seguimiento de oferta</a:t>
            </a:r>
            <a:endParaRPr lang="es-ES" dirty="0">
              <a:solidFill>
                <a:schemeClr val="bg1"/>
              </a:solidFill>
            </a:endParaRPr>
          </a:p>
        </p:txBody>
      </p:sp>
      <p:pic>
        <p:nvPicPr>
          <p:cNvPr id="18" name="12 Imagen">
            <a:extLst>
              <a:ext uri="{FF2B5EF4-FFF2-40B4-BE49-F238E27FC236}">
                <a16:creationId xmlns:a16="http://schemas.microsoft.com/office/drawing/2014/main" id="{00000000-0008-0000-0600-00000D00000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Lst>
          </a:blip>
          <a:srcRect r="17987" b="4107"/>
          <a:stretch/>
        </p:blipFill>
        <p:spPr>
          <a:xfrm>
            <a:off x="1795038" y="842305"/>
            <a:ext cx="8225262" cy="5555736"/>
          </a:xfrm>
          <a:prstGeom prst="rect">
            <a:avLst/>
          </a:prstGeom>
          <a:ln>
            <a:noFill/>
          </a:ln>
          <a:effectLst>
            <a:outerShdw blurRad="292100" dist="139700" dir="2700000" algn="tl" rotWithShape="0">
              <a:srgbClr val="333333">
                <a:alpha val="65000"/>
              </a:srgbClr>
            </a:outerShdw>
          </a:effectLst>
        </p:spPr>
      </p:pic>
      <p:sp>
        <p:nvSpPr>
          <p:cNvPr id="19" name="Flecha derecha 18">
            <a:extLst>
              <a:ext uri="{FF2B5EF4-FFF2-40B4-BE49-F238E27FC236}">
                <a16:creationId xmlns:a16="http://schemas.microsoft.com/office/drawing/2014/main" id="{56EC65FF-DD1E-8642-94F2-CEE2619EB448}"/>
              </a:ext>
            </a:extLst>
          </p:cNvPr>
          <p:cNvSpPr/>
          <p:nvPr/>
        </p:nvSpPr>
        <p:spPr>
          <a:xfrm>
            <a:off x="2250044" y="1628856"/>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sp>
        <p:nvSpPr>
          <p:cNvPr id="20" name="Flecha derecha 19">
            <a:extLst>
              <a:ext uri="{FF2B5EF4-FFF2-40B4-BE49-F238E27FC236}">
                <a16:creationId xmlns:a16="http://schemas.microsoft.com/office/drawing/2014/main" id="{9CC5B576-6A17-BC45-9483-4CD0B8CEDB09}"/>
              </a:ext>
            </a:extLst>
          </p:cNvPr>
          <p:cNvSpPr/>
          <p:nvPr/>
        </p:nvSpPr>
        <p:spPr>
          <a:xfrm>
            <a:off x="4887743" y="1955427"/>
            <a:ext cx="540930" cy="417678"/>
          </a:xfrm>
          <a:prstGeom prst="rightArrow">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ES_tradnl">
              <a:ln w="0">
                <a:solidFill>
                  <a:schemeClr val="tx1">
                    <a:lumMod val="65000"/>
                    <a:lumOff val="35000"/>
                  </a:schemeClr>
                </a:solidFill>
              </a:ln>
              <a:solidFill>
                <a:schemeClr val="tx1">
                  <a:lumMod val="65000"/>
                  <a:lumOff val="35000"/>
                </a:schemeClr>
              </a:solidFill>
            </a:endParaRPr>
          </a:p>
        </p:txBody>
      </p:sp>
      <p:grpSp>
        <p:nvGrpSpPr>
          <p:cNvPr id="21" name="Google Shape;7188;p75">
            <a:extLst>
              <a:ext uri="{FF2B5EF4-FFF2-40B4-BE49-F238E27FC236}">
                <a16:creationId xmlns:a16="http://schemas.microsoft.com/office/drawing/2014/main" id="{611D52B6-5ADF-8342-A4A7-55948F4C8F00}"/>
              </a:ext>
            </a:extLst>
          </p:cNvPr>
          <p:cNvGrpSpPr/>
          <p:nvPr/>
        </p:nvGrpSpPr>
        <p:grpSpPr>
          <a:xfrm>
            <a:off x="4498418" y="94085"/>
            <a:ext cx="364294" cy="351552"/>
            <a:chOff x="4718468" y="2306984"/>
            <a:chExt cx="364294" cy="351552"/>
          </a:xfrm>
        </p:grpSpPr>
        <p:sp>
          <p:nvSpPr>
            <p:cNvPr id="22" name="Google Shape;7189;p75">
              <a:extLst>
                <a:ext uri="{FF2B5EF4-FFF2-40B4-BE49-F238E27FC236}">
                  <a16:creationId xmlns:a16="http://schemas.microsoft.com/office/drawing/2014/main" id="{4A20442F-62DF-C14E-8D70-6A9B317707F3}"/>
                </a:ext>
              </a:extLst>
            </p:cNvPr>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190;p75">
              <a:extLst>
                <a:ext uri="{FF2B5EF4-FFF2-40B4-BE49-F238E27FC236}">
                  <a16:creationId xmlns:a16="http://schemas.microsoft.com/office/drawing/2014/main" id="{0D182E98-DC04-9547-80F6-03A0E41F915F}"/>
                </a:ext>
              </a:extLst>
            </p:cNvPr>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191;p75">
              <a:extLst>
                <a:ext uri="{FF2B5EF4-FFF2-40B4-BE49-F238E27FC236}">
                  <a16:creationId xmlns:a16="http://schemas.microsoft.com/office/drawing/2014/main" id="{B269AF71-9021-534E-B69D-C570166CD47A}"/>
                </a:ext>
              </a:extLst>
            </p:cNvPr>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92;p75">
              <a:extLst>
                <a:ext uri="{FF2B5EF4-FFF2-40B4-BE49-F238E27FC236}">
                  <a16:creationId xmlns:a16="http://schemas.microsoft.com/office/drawing/2014/main" id="{4B925B89-39A2-FD41-B1DF-06B38906CDA7}"/>
                </a:ext>
              </a:extLst>
            </p:cNvPr>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193;p75">
              <a:extLst>
                <a:ext uri="{FF2B5EF4-FFF2-40B4-BE49-F238E27FC236}">
                  <a16:creationId xmlns:a16="http://schemas.microsoft.com/office/drawing/2014/main" id="{D3142B60-9210-C240-B54A-0C118007855A}"/>
                </a:ext>
              </a:extLst>
            </p:cNvPr>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194;p75">
              <a:extLst>
                <a:ext uri="{FF2B5EF4-FFF2-40B4-BE49-F238E27FC236}">
                  <a16:creationId xmlns:a16="http://schemas.microsoft.com/office/drawing/2014/main" id="{2940FF00-6E03-F049-A8E6-17A1B301A473}"/>
                </a:ext>
              </a:extLst>
            </p:cNvPr>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95;p75">
              <a:extLst>
                <a:ext uri="{FF2B5EF4-FFF2-40B4-BE49-F238E27FC236}">
                  <a16:creationId xmlns:a16="http://schemas.microsoft.com/office/drawing/2014/main" id="{0223A14D-DB1F-5448-B60B-9782A2E7A4BB}"/>
                </a:ext>
              </a:extLst>
            </p:cNvPr>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196;p75">
              <a:extLst>
                <a:ext uri="{FF2B5EF4-FFF2-40B4-BE49-F238E27FC236}">
                  <a16:creationId xmlns:a16="http://schemas.microsoft.com/office/drawing/2014/main" id="{BA6E3A95-676B-AF4A-9399-2C4BF1A8D04C}"/>
                </a:ext>
              </a:extLst>
            </p:cNvPr>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197;p75">
              <a:extLst>
                <a:ext uri="{FF2B5EF4-FFF2-40B4-BE49-F238E27FC236}">
                  <a16:creationId xmlns:a16="http://schemas.microsoft.com/office/drawing/2014/main" id="{77DAE5FA-060A-9946-BCE3-68A5D6CF61E3}"/>
                </a:ext>
              </a:extLst>
            </p:cNvPr>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98;p75">
              <a:extLst>
                <a:ext uri="{FF2B5EF4-FFF2-40B4-BE49-F238E27FC236}">
                  <a16:creationId xmlns:a16="http://schemas.microsoft.com/office/drawing/2014/main" id="{8495FE13-ACA4-FD4C-8266-631002007981}"/>
                </a:ext>
              </a:extLst>
            </p:cNvPr>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rupo 31">
            <a:extLst>
              <a:ext uri="{FF2B5EF4-FFF2-40B4-BE49-F238E27FC236}">
                <a16:creationId xmlns:a16="http://schemas.microsoft.com/office/drawing/2014/main" id="{214AD2A1-D07A-6D47-B5D3-63176A34864A}"/>
              </a:ext>
            </a:extLst>
          </p:cNvPr>
          <p:cNvGrpSpPr/>
          <p:nvPr/>
        </p:nvGrpSpPr>
        <p:grpSpPr>
          <a:xfrm>
            <a:off x="1325041" y="1654134"/>
            <a:ext cx="465000" cy="392400"/>
            <a:chOff x="444367" y="3815225"/>
            <a:chExt cx="465000" cy="392400"/>
          </a:xfrm>
        </p:grpSpPr>
        <p:sp>
          <p:nvSpPr>
            <p:cNvPr id="33" name="Google Shape;2355;p57">
              <a:extLst>
                <a:ext uri="{FF2B5EF4-FFF2-40B4-BE49-F238E27FC236}">
                  <a16:creationId xmlns:a16="http://schemas.microsoft.com/office/drawing/2014/main" id="{A6D2FDB5-5F87-5542-8ED3-B8D87C70406B}"/>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58;p57">
              <a:extLst>
                <a:ext uri="{FF2B5EF4-FFF2-40B4-BE49-F238E27FC236}">
                  <a16:creationId xmlns:a16="http://schemas.microsoft.com/office/drawing/2014/main" id="{22FDA37C-BBD1-A441-BA66-6F04042D9E4A}"/>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4</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grpSp>
        <p:nvGrpSpPr>
          <p:cNvPr id="35" name="Grupo 34">
            <a:extLst>
              <a:ext uri="{FF2B5EF4-FFF2-40B4-BE49-F238E27FC236}">
                <a16:creationId xmlns:a16="http://schemas.microsoft.com/office/drawing/2014/main" id="{D0621E9F-3B97-9548-AA49-3560D69CF202}"/>
              </a:ext>
            </a:extLst>
          </p:cNvPr>
          <p:cNvGrpSpPr/>
          <p:nvPr/>
        </p:nvGrpSpPr>
        <p:grpSpPr>
          <a:xfrm>
            <a:off x="4630212" y="2373105"/>
            <a:ext cx="465000" cy="392400"/>
            <a:chOff x="444367" y="3815225"/>
            <a:chExt cx="465000" cy="392400"/>
          </a:xfrm>
        </p:grpSpPr>
        <p:sp>
          <p:nvSpPr>
            <p:cNvPr id="36" name="Google Shape;2355;p57">
              <a:extLst>
                <a:ext uri="{FF2B5EF4-FFF2-40B4-BE49-F238E27FC236}">
                  <a16:creationId xmlns:a16="http://schemas.microsoft.com/office/drawing/2014/main" id="{C9ADA7EF-B5F3-644E-B37F-7DC4562DC4DE}"/>
                </a:ext>
              </a:extLst>
            </p:cNvPr>
            <p:cNvSpPr/>
            <p:nvPr/>
          </p:nvSpPr>
          <p:spPr>
            <a:xfrm>
              <a:off x="496434" y="3815225"/>
              <a:ext cx="392400" cy="39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8;p57">
              <a:extLst>
                <a:ext uri="{FF2B5EF4-FFF2-40B4-BE49-F238E27FC236}">
                  <a16:creationId xmlns:a16="http://schemas.microsoft.com/office/drawing/2014/main" id="{C286B951-7445-7949-811A-0E9700B74CF2}"/>
                </a:ext>
              </a:extLst>
            </p:cNvPr>
            <p:cNvSpPr txBox="1"/>
            <p:nvPr/>
          </p:nvSpPr>
          <p:spPr>
            <a:xfrm>
              <a:off x="444367" y="3875329"/>
              <a:ext cx="465000" cy="209100"/>
            </a:xfrm>
            <a:prstGeom prst="rect">
              <a:avLst/>
            </a:prstGeom>
            <a:noFill/>
            <a:ln>
              <a:noFill/>
            </a:ln>
          </p:spPr>
          <p:txBody>
            <a:bodyPr spcFirstLastPara="1" wrap="square" lIns="91425" tIns="0" rIns="91425" bIns="0" anchor="t" anchorCtr="0">
              <a:noAutofit/>
            </a:bodyPr>
            <a:lstStyle/>
            <a:p>
              <a:pPr marL="0" lvl="0" indent="0" algn="ctr" rtl="0">
                <a:lnSpc>
                  <a:spcPct val="115000"/>
                </a:lnSpc>
                <a:spcBef>
                  <a:spcPts val="0"/>
                </a:spcBef>
                <a:spcAft>
                  <a:spcPts val="1600"/>
                </a:spcAft>
                <a:buNone/>
              </a:pPr>
              <a:r>
                <a:rPr lang="en" dirty="0">
                  <a:solidFill>
                    <a:schemeClr val="lt1"/>
                  </a:solidFill>
                  <a:latin typeface="Hepta Slab"/>
                  <a:ea typeface="Hepta Slab"/>
                  <a:cs typeface="Hepta Slab"/>
                  <a:sym typeface="Hepta Slab"/>
                </a:rPr>
                <a:t>5</a:t>
              </a:r>
            </a:p>
            <a:p>
              <a:pPr marL="0" lvl="0" indent="0" algn="ctr" rtl="0">
                <a:lnSpc>
                  <a:spcPct val="115000"/>
                </a:lnSpc>
                <a:spcBef>
                  <a:spcPts val="0"/>
                </a:spcBef>
                <a:spcAft>
                  <a:spcPts val="1600"/>
                </a:spcAft>
                <a:buNone/>
              </a:pPr>
              <a:endParaRPr lang="en" dirty="0">
                <a:solidFill>
                  <a:schemeClr val="lt1"/>
                </a:solidFill>
                <a:latin typeface="Hepta Slab"/>
                <a:ea typeface="Hepta Slab"/>
                <a:cs typeface="Hepta Slab"/>
                <a:sym typeface="Hepta Slab"/>
              </a:endParaRPr>
            </a:p>
            <a:p>
              <a:pPr marL="0" lvl="0" indent="0" algn="ctr" rtl="0">
                <a:lnSpc>
                  <a:spcPct val="115000"/>
                </a:lnSpc>
                <a:spcBef>
                  <a:spcPts val="0"/>
                </a:spcBef>
                <a:spcAft>
                  <a:spcPts val="1600"/>
                </a:spcAft>
                <a:buNone/>
              </a:pPr>
              <a:endParaRPr dirty="0">
                <a:solidFill>
                  <a:schemeClr val="lt1"/>
                </a:solidFill>
                <a:latin typeface="Hepta Slab"/>
                <a:ea typeface="Hepta Slab"/>
                <a:cs typeface="Hepta Slab"/>
                <a:sym typeface="Hepta Slab"/>
              </a:endParaRPr>
            </a:p>
          </p:txBody>
        </p:sp>
      </p:grpSp>
      <p:pic>
        <p:nvPicPr>
          <p:cNvPr id="38" name="Picture 2" descr="Grupo GAES - Sistemas Mecánicos - Donostia-San Sebastián, Spain ...">
            <a:extLst>
              <a:ext uri="{FF2B5EF4-FFF2-40B4-BE49-F238E27FC236}">
                <a16:creationId xmlns:a16="http://schemas.microsoft.com/office/drawing/2014/main" id="{795589A7-BBC7-48F0-8316-EAF4E8734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04518" y="5769552"/>
            <a:ext cx="895972" cy="89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57324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661</Words>
  <Application>Microsoft Office PowerPoint</Application>
  <PresentationFormat>Panorámica</PresentationFormat>
  <Paragraphs>97</Paragraphs>
  <Slides>12</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Abel</vt:lpstr>
      <vt:lpstr>Arial</vt:lpstr>
      <vt:lpstr>Calibri</vt:lpstr>
      <vt:lpstr>Calibri Light</vt:lpstr>
      <vt:lpstr>Hepta Slab</vt:lpstr>
      <vt:lpstr>Roboto</vt:lpstr>
      <vt:lpstr>Wingdings</vt:lpstr>
      <vt:lpstr>Tema de Office</vt:lpstr>
      <vt:lpstr>Expertis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Expertis</dc:title>
  <dc:creator>Alejandro Saavedra Justo</dc:creator>
  <cp:lastModifiedBy>Joseba Mendiluce</cp:lastModifiedBy>
  <cp:revision>58</cp:revision>
  <dcterms:created xsi:type="dcterms:W3CDTF">2020-05-24T17:22:41Z</dcterms:created>
  <dcterms:modified xsi:type="dcterms:W3CDTF">2022-11-08T14:54:44Z</dcterms:modified>
</cp:coreProperties>
</file>